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58" r:id="rId5"/>
    <p:sldId id="263" r:id="rId6"/>
    <p:sldId id="259" r:id="rId7"/>
    <p:sldId id="26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67"/>
    <p:restoredTop sz="94694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6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6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2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2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6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0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C2BA3-4455-4009-9116-78BC458C032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EF99-8071-47FD-B58C-CE038A82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8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858044" y="5466556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064794" y="5466556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30863" y="5465762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538413" y="5465762"/>
            <a:ext cx="1030288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967977eyyq78pmbq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311232" y="5466556"/>
            <a:ext cx="10302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52700" y="157527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F0"/>
                </a:solidFill>
              </a:rPr>
              <a:t>MĨ THUẬT 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83080" y="762000"/>
            <a:ext cx="5303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B0F0"/>
                </a:solidFill>
              </a:rPr>
              <a:t>CHỦ ĐỀ: ĐỒ DÙNG HỮU ÍCH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91640" y="3314563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TIẾT 2</a:t>
            </a:r>
          </a:p>
        </p:txBody>
      </p:sp>
      <p:sp>
        <p:nvSpPr>
          <p:cNvPr id="16432" name="WordArt 48"/>
          <p:cNvSpPr>
            <a:spLocks noChangeArrowheads="1" noChangeShapeType="1" noTextEdit="1"/>
          </p:cNvSpPr>
          <p:nvPr/>
        </p:nvSpPr>
        <p:spPr bwMode="auto">
          <a:xfrm>
            <a:off x="1143476" y="2244748"/>
            <a:ext cx="6857048" cy="9323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ĐỒ GIA DỤNG QUEN THUỘC </a:t>
            </a:r>
          </a:p>
        </p:txBody>
      </p:sp>
    </p:spTree>
    <p:extLst>
      <p:ext uri="{BB962C8B-B14F-4D97-AF65-F5344CB8AC3E}">
        <p14:creationId xmlns:p14="http://schemas.microsoft.com/office/powerpoint/2010/main" val="2328157582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7" grpId="0"/>
      <p:bldP spid="3078" grpId="0"/>
      <p:bldP spid="164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B94ADA-E6F4-6C43-ABFD-7DCA54715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6" y="1066800"/>
            <a:ext cx="8771428" cy="4983163"/>
          </a:xfrm>
        </p:spPr>
      </p:pic>
      <p:sp>
        <p:nvSpPr>
          <p:cNvPr id="4" name="Copyright Notice">
            <a:extLst>
              <a:ext uri="{FF2B5EF4-FFF2-40B4-BE49-F238E27FC236}">
                <a16:creationId xmlns:a16="http://schemas.microsoft.com/office/drawing/2014/main" id="{A598688D-736F-0141-A97B-8E7F0A7015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347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5:</a:t>
            </a:r>
          </a:p>
        </p:txBody>
      </p:sp>
    </p:spTree>
    <p:extLst>
      <p:ext uri="{BB962C8B-B14F-4D97-AF65-F5344CB8AC3E}">
        <p14:creationId xmlns:p14="http://schemas.microsoft.com/office/powerpoint/2010/main" val="371908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8DB02-6778-1B4F-9A3E-84359255D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334"/>
            <a:ext cx="9144000" cy="52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1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1169"/>
            <a:ext cx="6858000" cy="4518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8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dirty="0"/>
            </a:b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AA831-02D5-524E-9B78-044E81292A61}"/>
              </a:ext>
            </a:extLst>
          </p:cNvPr>
          <p:cNvSpPr txBox="1"/>
          <p:nvPr/>
        </p:nvSpPr>
        <p:spPr>
          <a:xfrm>
            <a:off x="304800" y="5499263"/>
            <a:ext cx="8458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1.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sản</a:t>
            </a:r>
            <a:r>
              <a:rPr lang="fr-FR" dirty="0"/>
              <a:t> </a:t>
            </a:r>
            <a:r>
              <a:rPr lang="fr-FR" dirty="0" err="1"/>
              <a:t>phẩm</a:t>
            </a:r>
            <a:r>
              <a:rPr lang="fr-FR" dirty="0"/>
              <a:t> </a:t>
            </a:r>
            <a:r>
              <a:rPr lang="fr-FR" dirty="0" err="1"/>
              <a:t>được</a:t>
            </a:r>
            <a:r>
              <a:rPr lang="fr-FR" dirty="0"/>
              <a:t> </a:t>
            </a:r>
            <a:r>
              <a:rPr lang="fr-FR" dirty="0" err="1"/>
              <a:t>tạo</a:t>
            </a:r>
            <a:r>
              <a:rPr lang="fr-FR" dirty="0"/>
              <a:t> ra </a:t>
            </a:r>
            <a:r>
              <a:rPr lang="fr-FR" dirty="0" err="1"/>
              <a:t>từ</a:t>
            </a:r>
            <a:r>
              <a:rPr lang="fr-FR" dirty="0"/>
              <a:t> </a:t>
            </a:r>
            <a:r>
              <a:rPr lang="fr-FR" dirty="0" err="1"/>
              <a:t>những</a:t>
            </a:r>
            <a:r>
              <a:rPr lang="fr-FR" dirty="0"/>
              <a:t> </a:t>
            </a:r>
            <a:r>
              <a:rPr lang="fr-FR" dirty="0" err="1"/>
              <a:t>vật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nào</a:t>
            </a:r>
            <a:r>
              <a:rPr lang="fr-FR" dirty="0"/>
              <a:t>?</a:t>
            </a:r>
            <a:endParaRPr lang="en-US" dirty="0"/>
          </a:p>
          <a:p>
            <a:r>
              <a:rPr lang="fr-FR" dirty="0"/>
              <a:t>2. </a:t>
            </a:r>
            <a:r>
              <a:rPr lang="fr-FR" dirty="0" err="1"/>
              <a:t>Có</a:t>
            </a:r>
            <a:r>
              <a:rPr lang="fr-FR" dirty="0"/>
              <a:t> </a:t>
            </a:r>
            <a:r>
              <a:rPr lang="fr-FR" dirty="0" err="1"/>
              <a:t>thể</a:t>
            </a:r>
            <a:r>
              <a:rPr lang="fr-FR" dirty="0"/>
              <a:t> </a:t>
            </a:r>
            <a:r>
              <a:rPr lang="fr-FR" dirty="0" err="1"/>
              <a:t>tìm</a:t>
            </a:r>
            <a:r>
              <a:rPr lang="fr-FR" dirty="0"/>
              <a:t> </a:t>
            </a:r>
            <a:r>
              <a:rPr lang="fr-FR" dirty="0" err="1"/>
              <a:t>kiếm</a:t>
            </a:r>
            <a:r>
              <a:rPr lang="fr-FR" dirty="0"/>
              <a:t> </a:t>
            </a:r>
            <a:r>
              <a:rPr lang="fr-FR" dirty="0" err="1"/>
              <a:t>những</a:t>
            </a:r>
            <a:r>
              <a:rPr lang="fr-FR" dirty="0"/>
              <a:t> </a:t>
            </a:r>
            <a:r>
              <a:rPr lang="fr-FR" dirty="0" err="1"/>
              <a:t>vật</a:t>
            </a:r>
            <a:r>
              <a:rPr lang="fr-FR" dirty="0"/>
              <a:t> </a:t>
            </a:r>
            <a:r>
              <a:rPr lang="fr-FR" dirty="0" err="1"/>
              <a:t>liệu</a:t>
            </a:r>
            <a:r>
              <a:rPr lang="fr-FR" dirty="0"/>
              <a:t> </a:t>
            </a:r>
            <a:r>
              <a:rPr lang="fr-FR" dirty="0" err="1"/>
              <a:t>này</a:t>
            </a:r>
            <a:r>
              <a:rPr lang="fr-FR" dirty="0"/>
              <a:t> </a:t>
            </a:r>
            <a:r>
              <a:rPr lang="fr-FR" dirty="0" err="1"/>
              <a:t>ở</a:t>
            </a:r>
            <a:r>
              <a:rPr lang="fr-FR" dirty="0"/>
              <a:t> </a:t>
            </a:r>
            <a:r>
              <a:rPr lang="fr-FR" dirty="0" err="1"/>
              <a:t>đâu</a:t>
            </a:r>
            <a:r>
              <a:rPr lang="fr-FR" dirty="0"/>
              <a:t>?</a:t>
            </a:r>
            <a:endParaRPr lang="en-US" dirty="0"/>
          </a:p>
          <a:p>
            <a:r>
              <a:rPr lang="fr-FR" dirty="0"/>
              <a:t>3. Theo </a:t>
            </a:r>
            <a:r>
              <a:rPr lang="fr-FR" dirty="0" err="1"/>
              <a:t>em</a:t>
            </a:r>
            <a:r>
              <a:rPr lang="fr-FR" dirty="0"/>
              <a:t>,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sản</a:t>
            </a:r>
            <a:r>
              <a:rPr lang="fr-FR" dirty="0"/>
              <a:t> </a:t>
            </a:r>
            <a:r>
              <a:rPr lang="fr-FR" dirty="0" err="1"/>
              <a:t>phẩm</a:t>
            </a:r>
            <a:r>
              <a:rPr lang="fr-FR" dirty="0"/>
              <a:t> </a:t>
            </a:r>
            <a:r>
              <a:rPr lang="fr-FR" dirty="0" err="1"/>
              <a:t>trên</a:t>
            </a:r>
            <a:r>
              <a:rPr lang="fr-FR" dirty="0"/>
              <a:t> </a:t>
            </a:r>
            <a:r>
              <a:rPr lang="fr-FR" dirty="0" err="1"/>
              <a:t>được</a:t>
            </a:r>
            <a:r>
              <a:rPr lang="fr-FR" dirty="0"/>
              <a:t> </a:t>
            </a:r>
            <a:r>
              <a:rPr lang="fr-FR" dirty="0" err="1"/>
              <a:t>sáng</a:t>
            </a:r>
            <a:r>
              <a:rPr lang="fr-FR" dirty="0"/>
              <a:t> </a:t>
            </a:r>
            <a:r>
              <a:rPr lang="fr-FR" dirty="0" err="1"/>
              <a:t>tạo</a:t>
            </a:r>
            <a:r>
              <a:rPr lang="fr-FR" dirty="0"/>
              <a:t> </a:t>
            </a:r>
            <a:r>
              <a:rPr lang="fr-FR" dirty="0" err="1"/>
              <a:t>và</a:t>
            </a:r>
            <a:r>
              <a:rPr lang="fr-FR" dirty="0"/>
              <a:t> </a:t>
            </a:r>
            <a:r>
              <a:rPr lang="fr-FR" dirty="0" err="1"/>
              <a:t>trang</a:t>
            </a:r>
            <a:r>
              <a:rPr lang="fr-FR" dirty="0"/>
              <a:t> </a:t>
            </a:r>
            <a:r>
              <a:rPr lang="fr-FR" dirty="0" err="1"/>
              <a:t>trí</a:t>
            </a:r>
            <a:r>
              <a:rPr lang="fr-FR" dirty="0"/>
              <a:t> </a:t>
            </a:r>
            <a:r>
              <a:rPr lang="fr-FR" dirty="0" err="1"/>
              <a:t>như</a:t>
            </a:r>
            <a:r>
              <a:rPr lang="fr-FR" dirty="0"/>
              <a:t> </a:t>
            </a:r>
            <a:r>
              <a:rPr lang="fr-FR" dirty="0" err="1"/>
              <a:t>thế</a:t>
            </a:r>
            <a:r>
              <a:rPr lang="fr-FR" dirty="0"/>
              <a:t> </a:t>
            </a:r>
            <a:r>
              <a:rPr lang="fr-FR" dirty="0" err="1"/>
              <a:t>nào</a:t>
            </a:r>
            <a:r>
              <a:rPr lang="fr-FR" dirty="0"/>
              <a:t>?</a:t>
            </a:r>
            <a:endParaRPr lang="en-US" dirty="0"/>
          </a:p>
          <a:p>
            <a:r>
              <a:rPr lang="fr-FR" dirty="0"/>
              <a:t>4. </a:t>
            </a:r>
            <a:r>
              <a:rPr lang="fr-FR" dirty="0" err="1"/>
              <a:t>Các</a:t>
            </a:r>
            <a:r>
              <a:rPr lang="fr-FR" dirty="0"/>
              <a:t> </a:t>
            </a:r>
            <a:r>
              <a:rPr lang="fr-FR" dirty="0" err="1"/>
              <a:t>Sản</a:t>
            </a:r>
            <a:r>
              <a:rPr lang="fr-FR" dirty="0"/>
              <a:t> </a:t>
            </a:r>
            <a:r>
              <a:rPr lang="fr-FR" dirty="0" err="1"/>
              <a:t>phẩm</a:t>
            </a:r>
            <a:r>
              <a:rPr lang="fr-FR" dirty="0"/>
              <a:t> </a:t>
            </a:r>
            <a:r>
              <a:rPr lang="fr-FR" dirty="0" err="1"/>
              <a:t>trên</a:t>
            </a:r>
            <a:r>
              <a:rPr lang="fr-FR" dirty="0"/>
              <a:t> </a:t>
            </a:r>
            <a:r>
              <a:rPr lang="fr-FR" dirty="0" err="1"/>
              <a:t>có</a:t>
            </a:r>
            <a:r>
              <a:rPr lang="fr-FR" dirty="0"/>
              <a:t> </a:t>
            </a:r>
            <a:r>
              <a:rPr lang="fr-FR" dirty="0" err="1"/>
              <a:t>vẻ</a:t>
            </a:r>
            <a:r>
              <a:rPr lang="fr-FR" dirty="0"/>
              <a:t> </a:t>
            </a:r>
            <a:r>
              <a:rPr lang="fr-FR" dirty="0" err="1"/>
              <a:t>đẹp</a:t>
            </a:r>
            <a:r>
              <a:rPr lang="fr-FR" dirty="0"/>
              <a:t> </a:t>
            </a:r>
            <a:r>
              <a:rPr lang="fr-FR" dirty="0" err="1"/>
              <a:t>tạo</a:t>
            </a:r>
            <a:r>
              <a:rPr lang="fr-FR" dirty="0"/>
              <a:t> </a:t>
            </a:r>
            <a:r>
              <a:rPr lang="fr-FR" dirty="0" err="1"/>
              <a:t>hình</a:t>
            </a:r>
            <a:r>
              <a:rPr lang="fr-FR" dirty="0"/>
              <a:t> </a:t>
            </a:r>
            <a:r>
              <a:rPr lang="fr-FR" dirty="0" err="1"/>
              <a:t>và</a:t>
            </a:r>
            <a:r>
              <a:rPr lang="fr-FR" dirty="0"/>
              <a:t> </a:t>
            </a:r>
            <a:r>
              <a:rPr lang="fr-FR" dirty="0" err="1"/>
              <a:t>giá</a:t>
            </a:r>
            <a:r>
              <a:rPr lang="fr-FR" dirty="0"/>
              <a:t> </a:t>
            </a:r>
            <a:r>
              <a:rPr lang="fr-FR" dirty="0" err="1"/>
              <a:t>trị</a:t>
            </a:r>
            <a:r>
              <a:rPr lang="fr-FR" dirty="0"/>
              <a:t> </a:t>
            </a:r>
            <a:r>
              <a:rPr lang="fr-FR" dirty="0" err="1"/>
              <a:t>sử</a:t>
            </a:r>
            <a:r>
              <a:rPr lang="fr-FR" dirty="0"/>
              <a:t> </a:t>
            </a:r>
            <a:r>
              <a:rPr lang="fr-FR" dirty="0" err="1"/>
              <a:t>dụng</a:t>
            </a:r>
            <a:r>
              <a:rPr lang="fr-FR" dirty="0"/>
              <a:t> </a:t>
            </a:r>
            <a:r>
              <a:rPr lang="fr-FR" dirty="0" err="1"/>
              <a:t>như</a:t>
            </a:r>
            <a:r>
              <a:rPr lang="fr-FR" dirty="0"/>
              <a:t> </a:t>
            </a:r>
            <a:r>
              <a:rPr lang="fr-FR" dirty="0" err="1"/>
              <a:t>thế</a:t>
            </a:r>
            <a:r>
              <a:rPr lang="fr-FR" dirty="0"/>
              <a:t> </a:t>
            </a:r>
            <a:r>
              <a:rPr lang="fr-FR" dirty="0" err="1"/>
              <a:t>nào</a:t>
            </a:r>
            <a:r>
              <a:rPr lang="fr-FR" dirty="0"/>
              <a:t>?</a:t>
            </a:r>
            <a:endParaRPr lang="en-US" dirty="0"/>
          </a:p>
        </p:txBody>
      </p:sp>
      <p:sp>
        <p:nvSpPr>
          <p:cNvPr id="7" name="Copyright Notice">
            <a:extLst>
              <a:ext uri="{FF2B5EF4-FFF2-40B4-BE49-F238E27FC236}">
                <a16:creationId xmlns:a16="http://schemas.microsoft.com/office/drawing/2014/main" id="{8C734C48-E00D-F042-97C1-AD03393349EE}"/>
              </a:ext>
            </a:extLst>
          </p:cNvPr>
          <p:cNvSpPr/>
          <p:nvPr/>
        </p:nvSpPr>
        <p:spPr bwMode="auto">
          <a:xfrm>
            <a:off x="1690140" y="76200"/>
            <a:ext cx="576372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1: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KHÁM PHÁ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 Notice">
            <a:extLst>
              <a:ext uri="{FF2B5EF4-FFF2-40B4-BE49-F238E27FC236}">
                <a16:creationId xmlns:a16="http://schemas.microsoft.com/office/drawing/2014/main" id="{85560C2A-255A-214F-B991-0E152C98D38C}"/>
              </a:ext>
            </a:extLst>
          </p:cNvPr>
          <p:cNvSpPr/>
          <p:nvPr/>
        </p:nvSpPr>
        <p:spPr bwMode="auto">
          <a:xfrm>
            <a:off x="1690140" y="76200"/>
            <a:ext cx="576372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KIẾN TẠO KIẾN THỨC – KĨ NĂNG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 descr="D:\2021 - 2022\ALL KHỐI 6\Hình\tai-che-chai-nhua-cu.jpg">
            <a:extLst>
              <a:ext uri="{FF2B5EF4-FFF2-40B4-BE49-F238E27FC236}">
                <a16:creationId xmlns:a16="http://schemas.microsoft.com/office/drawing/2014/main" id="{8535D6B7-41BA-704D-9FD2-DA02276BE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486400" cy="52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6AF8BF-4C6E-5E4F-84BE-765EAB022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41246"/>
              </p:ext>
            </p:extLst>
          </p:nvPr>
        </p:nvGraphicFramePr>
        <p:xfrm>
          <a:off x="457200" y="1803590"/>
          <a:ext cx="8001000" cy="3374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54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- </a:t>
                      </a:r>
                      <a:r>
                        <a:rPr lang="fr-FR" sz="2400" dirty="0" err="1">
                          <a:effectLst/>
                        </a:rPr>
                        <a:t>Các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bước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tạo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hình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và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trang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từ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vật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liệu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đã</a:t>
                      </a:r>
                      <a:r>
                        <a:rPr lang="fr-FR" sz="2400" dirty="0">
                          <a:effectLst/>
                        </a:rPr>
                        <a:t> qua </a:t>
                      </a:r>
                      <a:r>
                        <a:rPr lang="fr-FR" sz="2400" dirty="0" err="1">
                          <a:effectLst/>
                        </a:rPr>
                        <a:t>sử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 :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+ B1. </a:t>
                      </a:r>
                      <a:r>
                        <a:rPr lang="fr-FR" sz="2400" dirty="0" err="1">
                          <a:effectLst/>
                        </a:rPr>
                        <a:t>Lựa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chọn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vật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liệu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đã</a:t>
                      </a:r>
                      <a:r>
                        <a:rPr lang="fr-FR" sz="2400" dirty="0">
                          <a:effectLst/>
                        </a:rPr>
                        <a:t> qua </a:t>
                      </a:r>
                      <a:r>
                        <a:rPr lang="fr-FR" sz="2400" dirty="0" err="1">
                          <a:effectLst/>
                        </a:rPr>
                        <a:t>sử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có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hình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khối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phù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hợp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với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việc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tạo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dáng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và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trang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ứng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+ B2, </a:t>
                      </a:r>
                      <a:r>
                        <a:rPr lang="fr-FR" sz="2400" dirty="0" err="1">
                          <a:effectLst/>
                        </a:rPr>
                        <a:t>Cắt</a:t>
                      </a:r>
                      <a:r>
                        <a:rPr lang="fr-FR" sz="2400" dirty="0">
                          <a:effectLst/>
                        </a:rPr>
                        <a:t>, </a:t>
                      </a:r>
                      <a:r>
                        <a:rPr lang="fr-FR" sz="2400" dirty="0" err="1">
                          <a:effectLst/>
                        </a:rPr>
                        <a:t>ghép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hình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khối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của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vật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liệu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đã</a:t>
                      </a:r>
                      <a:r>
                        <a:rPr lang="fr-FR" sz="2400" dirty="0">
                          <a:effectLst/>
                        </a:rPr>
                        <a:t> qua </a:t>
                      </a:r>
                      <a:r>
                        <a:rPr lang="fr-FR" sz="2400" dirty="0" err="1">
                          <a:effectLst/>
                        </a:rPr>
                        <a:t>sử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dụng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cho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phù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hợp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với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mục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đích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của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mới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fr-FR" sz="2400" dirty="0">
                          <a:effectLst/>
                        </a:rPr>
                        <a:t>+ B3. </a:t>
                      </a:r>
                      <a:r>
                        <a:rPr lang="fr-FR" sz="2400" dirty="0" err="1">
                          <a:effectLst/>
                        </a:rPr>
                        <a:t>Trang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trí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cho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sản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phẩm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thêm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tính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thẩm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mĩ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và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hấp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dẫn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Copyright Notice">
            <a:extLst>
              <a:ext uri="{FF2B5EF4-FFF2-40B4-BE49-F238E27FC236}">
                <a16:creationId xmlns:a16="http://schemas.microsoft.com/office/drawing/2014/main" id="{F481B93F-893B-A641-9DF8-CCC76D38BED4}"/>
              </a:ext>
            </a:extLst>
          </p:cNvPr>
          <p:cNvSpPr/>
          <p:nvPr/>
        </p:nvSpPr>
        <p:spPr bwMode="auto">
          <a:xfrm>
            <a:off x="1690140" y="76200"/>
            <a:ext cx="576372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2: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KIẾN TẠO KIẾN THỨC – KĨ NĂNG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99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tái</a:t>
            </a:r>
            <a:r>
              <a:rPr lang="en-US" sz="2800" dirty="0"/>
              <a:t> </a:t>
            </a:r>
            <a:r>
              <a:rPr lang="en-US" sz="2800" dirty="0" err="1"/>
              <a:t>chế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EF01A-CB76-DC44-85BB-3EA7E5A162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6698226" cy="571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21 - 2022\ALL KHỐI 6\Hình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33430"/>
            <a:ext cx="29718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21 - 2022\ALL KHỐI 6\Hình\cach-tai-che-chai-nhua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2144235" cy="26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21 - 2022\ALL KHỐI 6\Hình\hoa-tu-chai-nh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65" y="3877598"/>
            <a:ext cx="2328333" cy="17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21 - 2022\ALL KHỐI 6\Hình\maxresdefault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16060"/>
            <a:ext cx="3200400" cy="22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2021 - 2022\ALL KHỐI 6\Hình\maxresdefault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066800"/>
            <a:ext cx="2971943" cy="27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139A1-1D06-514C-BBA3-BCDE20CFF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VN" dirty="0"/>
              <a:t>Tạo hình đồ vật bằng vật liệu tái chế!</a:t>
            </a:r>
          </a:p>
        </p:txBody>
      </p:sp>
      <p:sp>
        <p:nvSpPr>
          <p:cNvPr id="4" name="Copyright Notice">
            <a:extLst>
              <a:ext uri="{FF2B5EF4-FFF2-40B4-BE49-F238E27FC236}">
                <a16:creationId xmlns:a16="http://schemas.microsoft.com/office/drawing/2014/main" id="{347A5644-C237-B847-BBD5-61C49883FC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3: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Luyện tập - sáng tạo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2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73EE-66A2-A048-BE24-3AAA8E66D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em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yêu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thích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 err="1">
                <a:solidFill>
                  <a:srgbClr val="FF0000"/>
                </a:solidFill>
              </a:rPr>
              <a:t>Các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tạo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hình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và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trang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trí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 err="1">
                <a:solidFill>
                  <a:srgbClr val="FF0000"/>
                </a:solidFill>
              </a:rPr>
              <a:t>Vật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được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sử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dụng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fr-FR" sz="3200" dirty="0" err="1">
                <a:solidFill>
                  <a:srgbClr val="FF0000"/>
                </a:solidFill>
              </a:rPr>
              <a:t>Gía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trị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sử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dụng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của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sản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phẩm</a:t>
            </a:r>
            <a:r>
              <a:rPr lang="fr-FR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VN" dirty="0"/>
          </a:p>
        </p:txBody>
      </p:sp>
      <p:sp>
        <p:nvSpPr>
          <p:cNvPr id="4" name="Copyright Notice">
            <a:extLst>
              <a:ext uri="{FF2B5EF4-FFF2-40B4-BE49-F238E27FC236}">
                <a16:creationId xmlns:a16="http://schemas.microsoft.com/office/drawing/2014/main" id="{0A2F2123-CBB3-E047-BD00-BDFDCD6B6F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040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HOẠT ĐỘNG 4:</a:t>
            </a:r>
          </a:p>
          <a:p>
            <a:pPr algn="ctr"/>
            <a:r>
              <a:rPr lang="vi-VN" sz="2400" b="1" cap="small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Phân tích – đánh giá</a:t>
            </a:r>
            <a:endParaRPr sz="2400" b="1" cap="small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9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276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3: Luyện tập - sáng tạo</vt:lpstr>
      <vt:lpstr>HOẠT ĐỘNG 4: Phân tích – đánh giá</vt:lpstr>
      <vt:lpstr>HOẠT ĐỘNG 5: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SCD</dc:creator>
  <cp:lastModifiedBy>Nguyen Ngoc Quoc Khanh 20226047</cp:lastModifiedBy>
  <cp:revision>18</cp:revision>
  <dcterms:created xsi:type="dcterms:W3CDTF">2021-09-12T02:39:17Z</dcterms:created>
  <dcterms:modified xsi:type="dcterms:W3CDTF">2025-05-08T02:32:12Z</dcterms:modified>
</cp:coreProperties>
</file>