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1" r:id="rId3"/>
  </p:sldMasterIdLst>
  <p:notesMasterIdLst>
    <p:notesMasterId r:id="rId13"/>
  </p:notesMasterIdLst>
  <p:sldIdLst>
    <p:sldId id="353" r:id="rId4"/>
    <p:sldId id="354" r:id="rId5"/>
    <p:sldId id="356" r:id="rId6"/>
    <p:sldId id="314" r:id="rId7"/>
    <p:sldId id="357" r:id="rId8"/>
    <p:sldId id="349" r:id="rId9"/>
    <p:sldId id="355" r:id="rId10"/>
    <p:sldId id="32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5"/>
    <p:restoredTop sz="94694"/>
  </p:normalViewPr>
  <p:slideViewPr>
    <p:cSldViewPr snapToGrid="0">
      <p:cViewPr varScale="1">
        <p:scale>
          <a:sx n="81" d="100"/>
          <a:sy n="81" d="100"/>
        </p:scale>
        <p:origin x="1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13B9-516E-4DF5-9B87-BD54B8A4BE3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F778-037C-400A-A620-F3F328DF4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B4790-4007-41DC-A5F9-C79EA51C9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060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5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116e41aa35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116e41aa35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11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p31"/>
          <p:cNvSpPr/>
          <p:nvPr/>
        </p:nvSpPr>
        <p:spPr>
          <a:xfrm flipH="1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9" name="Google Shape;4799;p31"/>
          <p:cNvSpPr/>
          <p:nvPr/>
        </p:nvSpPr>
        <p:spPr>
          <a:xfrm flipH="1">
            <a:off x="1204364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0" name="Google Shape;4800;p31"/>
          <p:cNvSpPr/>
          <p:nvPr/>
        </p:nvSpPr>
        <p:spPr>
          <a:xfrm flipH="1">
            <a:off x="1204364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01" name="Google Shape;4801;p31"/>
          <p:cNvGrpSpPr/>
          <p:nvPr/>
        </p:nvGrpSpPr>
        <p:grpSpPr>
          <a:xfrm flipH="1">
            <a:off x="8156839" y="113837"/>
            <a:ext cx="651364" cy="434896"/>
            <a:chOff x="5224400" y="2048725"/>
            <a:chExt cx="170075" cy="113550"/>
          </a:xfrm>
        </p:grpSpPr>
        <p:sp>
          <p:nvSpPr>
            <p:cNvPr id="4802" name="Google Shape;4802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31"/>
          <p:cNvGrpSpPr/>
          <p:nvPr/>
        </p:nvGrpSpPr>
        <p:grpSpPr>
          <a:xfrm rot="-970882">
            <a:off x="10540772" y="5467589"/>
            <a:ext cx="2699739" cy="2357875"/>
            <a:chOff x="2163275" y="3388800"/>
            <a:chExt cx="1754570" cy="1532392"/>
          </a:xfrm>
        </p:grpSpPr>
        <p:sp>
          <p:nvSpPr>
            <p:cNvPr id="4812" name="Google Shape;4812;p31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91" name="Google Shape;4891;p31"/>
          <p:cNvGrpSpPr/>
          <p:nvPr/>
        </p:nvGrpSpPr>
        <p:grpSpPr>
          <a:xfrm rot="-4830509" flipH="1">
            <a:off x="11104294" y="-717626"/>
            <a:ext cx="1572692" cy="1799955"/>
            <a:chOff x="2868300" y="2096500"/>
            <a:chExt cx="2437401" cy="2789619"/>
          </a:xfrm>
        </p:grpSpPr>
        <p:sp>
          <p:nvSpPr>
            <p:cNvPr id="4892" name="Google Shape;4892;p31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1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1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1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7" name="Google Shape;4917;p31"/>
          <p:cNvGrpSpPr/>
          <p:nvPr/>
        </p:nvGrpSpPr>
        <p:grpSpPr>
          <a:xfrm flipH="1">
            <a:off x="-1267475" y="-1483834"/>
            <a:ext cx="2314084" cy="2711967"/>
            <a:chOff x="9055275" y="-251125"/>
            <a:chExt cx="1842032" cy="2158751"/>
          </a:xfrm>
        </p:grpSpPr>
        <p:sp>
          <p:nvSpPr>
            <p:cNvPr id="4918" name="Google Shape;4918;p31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67" name="Google Shape;4967;p31"/>
          <p:cNvGrpSpPr/>
          <p:nvPr/>
        </p:nvGrpSpPr>
        <p:grpSpPr>
          <a:xfrm rot="2274000" flipH="1">
            <a:off x="-70785" y="4532510"/>
            <a:ext cx="651375" cy="434909"/>
            <a:chOff x="5224400" y="2048725"/>
            <a:chExt cx="170075" cy="113550"/>
          </a:xfrm>
        </p:grpSpPr>
        <p:sp>
          <p:nvSpPr>
            <p:cNvPr id="4968" name="Google Shape;4968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7" name="Google Shape;4977;p31"/>
          <p:cNvSpPr/>
          <p:nvPr/>
        </p:nvSpPr>
        <p:spPr>
          <a:xfrm rot="-10379925" flipH="1">
            <a:off x="-1334179" y="5921056"/>
            <a:ext cx="1751729" cy="1955771"/>
          </a:xfrm>
          <a:custGeom>
            <a:avLst/>
            <a:gdLst/>
            <a:ahLst/>
            <a:cxnLst/>
            <a:rect l="l" t="t" r="r" b="b"/>
            <a:pathLst>
              <a:path w="9873" h="11023" extrusionOk="0">
                <a:moveTo>
                  <a:pt x="1304" y="1"/>
                </a:moveTo>
                <a:cubicBezTo>
                  <a:pt x="1098" y="1"/>
                  <a:pt x="892" y="10"/>
                  <a:pt x="685" y="30"/>
                </a:cubicBezTo>
                <a:cubicBezTo>
                  <a:pt x="1" y="1536"/>
                  <a:pt x="398" y="3203"/>
                  <a:pt x="1116" y="4698"/>
                </a:cubicBezTo>
                <a:cubicBezTo>
                  <a:pt x="2186" y="6923"/>
                  <a:pt x="4112" y="8717"/>
                  <a:pt x="6406" y="9625"/>
                </a:cubicBezTo>
                <a:cubicBezTo>
                  <a:pt x="7504" y="10057"/>
                  <a:pt x="8780" y="10264"/>
                  <a:pt x="9677" y="11023"/>
                </a:cubicBezTo>
                <a:cubicBezTo>
                  <a:pt x="9873" y="8338"/>
                  <a:pt x="9275" y="5532"/>
                  <a:pt x="7665" y="3370"/>
                </a:cubicBezTo>
                <a:cubicBezTo>
                  <a:pt x="6184" y="1374"/>
                  <a:pt x="3782" y="1"/>
                  <a:pt x="1304" y="1"/>
                </a:cubicBezTo>
                <a:close/>
              </a:path>
            </a:pathLst>
          </a:custGeom>
          <a:solidFill>
            <a:srgbClr val="5B6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8" name="Google Shape;4978;p31"/>
          <p:cNvSpPr/>
          <p:nvPr/>
        </p:nvSpPr>
        <p:spPr>
          <a:xfrm rot="-10379925" flipH="1">
            <a:off x="-1232301" y="5716935"/>
            <a:ext cx="1771601" cy="2208248"/>
          </a:xfrm>
          <a:custGeom>
            <a:avLst/>
            <a:gdLst/>
            <a:ahLst/>
            <a:cxnLst/>
            <a:rect l="l" t="t" r="r" b="b"/>
            <a:pathLst>
              <a:path w="9985" h="12446" extrusionOk="0">
                <a:moveTo>
                  <a:pt x="159" y="1"/>
                </a:moveTo>
                <a:cubicBezTo>
                  <a:pt x="81" y="1"/>
                  <a:pt x="1" y="65"/>
                  <a:pt x="31" y="148"/>
                </a:cubicBezTo>
                <a:cubicBezTo>
                  <a:pt x="376" y="1034"/>
                  <a:pt x="1256" y="1586"/>
                  <a:pt x="1940" y="2184"/>
                </a:cubicBezTo>
                <a:cubicBezTo>
                  <a:pt x="2722" y="2868"/>
                  <a:pt x="3469" y="3586"/>
                  <a:pt x="4182" y="4334"/>
                </a:cubicBezTo>
                <a:cubicBezTo>
                  <a:pt x="5602" y="5840"/>
                  <a:pt x="6873" y="7496"/>
                  <a:pt x="7960" y="9267"/>
                </a:cubicBezTo>
                <a:cubicBezTo>
                  <a:pt x="8264" y="9755"/>
                  <a:pt x="8552" y="10261"/>
                  <a:pt x="8822" y="10773"/>
                </a:cubicBezTo>
                <a:cubicBezTo>
                  <a:pt x="9104" y="11296"/>
                  <a:pt x="9339" y="11848"/>
                  <a:pt x="9644" y="12366"/>
                </a:cubicBezTo>
                <a:cubicBezTo>
                  <a:pt x="9676" y="12421"/>
                  <a:pt x="9729" y="12445"/>
                  <a:pt x="9782" y="12445"/>
                </a:cubicBezTo>
                <a:cubicBezTo>
                  <a:pt x="9883" y="12445"/>
                  <a:pt x="9984" y="12360"/>
                  <a:pt x="9943" y="12239"/>
                </a:cubicBezTo>
                <a:cubicBezTo>
                  <a:pt x="9615" y="11302"/>
                  <a:pt x="9058" y="10399"/>
                  <a:pt x="8557" y="9543"/>
                </a:cubicBezTo>
                <a:cubicBezTo>
                  <a:pt x="8034" y="8652"/>
                  <a:pt x="7459" y="7789"/>
                  <a:pt x="6844" y="6956"/>
                </a:cubicBezTo>
                <a:cubicBezTo>
                  <a:pt x="5648" y="5323"/>
                  <a:pt x="4280" y="3805"/>
                  <a:pt x="2779" y="2448"/>
                </a:cubicBezTo>
                <a:cubicBezTo>
                  <a:pt x="1940" y="1689"/>
                  <a:pt x="859" y="1045"/>
                  <a:pt x="261" y="56"/>
                </a:cubicBezTo>
                <a:cubicBezTo>
                  <a:pt x="238" y="17"/>
                  <a:pt x="199" y="1"/>
                  <a:pt x="15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9" name="Google Shape;4979;p31"/>
          <p:cNvSpPr/>
          <p:nvPr/>
        </p:nvSpPr>
        <p:spPr>
          <a:xfrm rot="-10379925" flipH="1">
            <a:off x="251800" y="6141137"/>
            <a:ext cx="80552" cy="225153"/>
          </a:xfrm>
          <a:custGeom>
            <a:avLst/>
            <a:gdLst/>
            <a:ahLst/>
            <a:cxnLst/>
            <a:rect l="l" t="t" r="r" b="b"/>
            <a:pathLst>
              <a:path w="454" h="1269" extrusionOk="0">
                <a:moveTo>
                  <a:pt x="181" y="0"/>
                </a:moveTo>
                <a:cubicBezTo>
                  <a:pt x="152" y="0"/>
                  <a:pt x="123" y="15"/>
                  <a:pt x="115" y="49"/>
                </a:cubicBezTo>
                <a:cubicBezTo>
                  <a:pt x="0" y="434"/>
                  <a:pt x="46" y="899"/>
                  <a:pt x="299" y="1233"/>
                </a:cubicBezTo>
                <a:cubicBezTo>
                  <a:pt x="317" y="1258"/>
                  <a:pt x="340" y="1269"/>
                  <a:pt x="362" y="1269"/>
                </a:cubicBezTo>
                <a:cubicBezTo>
                  <a:pt x="410" y="1269"/>
                  <a:pt x="453" y="1217"/>
                  <a:pt x="426" y="1158"/>
                </a:cubicBezTo>
                <a:cubicBezTo>
                  <a:pt x="270" y="796"/>
                  <a:pt x="207" y="462"/>
                  <a:pt x="247" y="66"/>
                </a:cubicBezTo>
                <a:cubicBezTo>
                  <a:pt x="254" y="24"/>
                  <a:pt x="217" y="0"/>
                  <a:pt x="18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0" name="Google Shape;4980;p31"/>
          <p:cNvSpPr/>
          <p:nvPr/>
        </p:nvSpPr>
        <p:spPr>
          <a:xfrm rot="-10379925" flipH="1">
            <a:off x="190853" y="6186632"/>
            <a:ext cx="51808" cy="237041"/>
          </a:xfrm>
          <a:custGeom>
            <a:avLst/>
            <a:gdLst/>
            <a:ahLst/>
            <a:cxnLst/>
            <a:rect l="l" t="t" r="r" b="b"/>
            <a:pathLst>
              <a:path w="292" h="1336" extrusionOk="0">
                <a:moveTo>
                  <a:pt x="96" y="0"/>
                </a:moveTo>
                <a:cubicBezTo>
                  <a:pt x="81" y="0"/>
                  <a:pt x="65" y="9"/>
                  <a:pt x="58" y="31"/>
                </a:cubicBezTo>
                <a:cubicBezTo>
                  <a:pt x="0" y="410"/>
                  <a:pt x="23" y="956"/>
                  <a:pt x="190" y="1313"/>
                </a:cubicBezTo>
                <a:cubicBezTo>
                  <a:pt x="196" y="1329"/>
                  <a:pt x="211" y="1336"/>
                  <a:pt x="228" y="1336"/>
                </a:cubicBezTo>
                <a:cubicBezTo>
                  <a:pt x="257" y="1336"/>
                  <a:pt x="292" y="1314"/>
                  <a:pt x="288" y="1284"/>
                </a:cubicBezTo>
                <a:cubicBezTo>
                  <a:pt x="282" y="1094"/>
                  <a:pt x="225" y="916"/>
                  <a:pt x="202" y="738"/>
                </a:cubicBezTo>
                <a:cubicBezTo>
                  <a:pt x="167" y="508"/>
                  <a:pt x="173" y="266"/>
                  <a:pt x="138" y="36"/>
                </a:cubicBezTo>
                <a:cubicBezTo>
                  <a:pt x="138" y="16"/>
                  <a:pt x="117" y="0"/>
                  <a:pt x="96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1" name="Google Shape;4981;p31"/>
          <p:cNvSpPr/>
          <p:nvPr/>
        </p:nvSpPr>
        <p:spPr>
          <a:xfrm rot="-10379925" flipH="1">
            <a:off x="106829" y="6212683"/>
            <a:ext cx="51099" cy="365499"/>
          </a:xfrm>
          <a:custGeom>
            <a:avLst/>
            <a:gdLst/>
            <a:ahLst/>
            <a:cxnLst/>
            <a:rect l="l" t="t" r="r" b="b"/>
            <a:pathLst>
              <a:path w="288" h="2060" extrusionOk="0">
                <a:moveTo>
                  <a:pt x="35" y="0"/>
                </a:moveTo>
                <a:cubicBezTo>
                  <a:pt x="17" y="0"/>
                  <a:pt x="0" y="14"/>
                  <a:pt x="0" y="36"/>
                </a:cubicBezTo>
                <a:cubicBezTo>
                  <a:pt x="12" y="685"/>
                  <a:pt x="63" y="1347"/>
                  <a:pt x="98" y="1990"/>
                </a:cubicBezTo>
                <a:cubicBezTo>
                  <a:pt x="104" y="2036"/>
                  <a:pt x="138" y="2059"/>
                  <a:pt x="172" y="2059"/>
                </a:cubicBezTo>
                <a:cubicBezTo>
                  <a:pt x="206" y="2059"/>
                  <a:pt x="239" y="2036"/>
                  <a:pt x="242" y="1990"/>
                </a:cubicBezTo>
                <a:cubicBezTo>
                  <a:pt x="288" y="1358"/>
                  <a:pt x="242" y="639"/>
                  <a:pt x="69" y="30"/>
                </a:cubicBezTo>
                <a:cubicBezTo>
                  <a:pt x="64" y="9"/>
                  <a:pt x="49" y="0"/>
                  <a:pt x="35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2" name="Google Shape;4982;p31"/>
          <p:cNvSpPr/>
          <p:nvPr/>
        </p:nvSpPr>
        <p:spPr>
          <a:xfrm rot="-10379925" flipH="1">
            <a:off x="-13155" y="6195107"/>
            <a:ext cx="81261" cy="496261"/>
          </a:xfrm>
          <a:custGeom>
            <a:avLst/>
            <a:gdLst/>
            <a:ahLst/>
            <a:cxnLst/>
            <a:rect l="l" t="t" r="r" b="b"/>
            <a:pathLst>
              <a:path w="458" h="2797" extrusionOk="0">
                <a:moveTo>
                  <a:pt x="270" y="0"/>
                </a:moveTo>
                <a:cubicBezTo>
                  <a:pt x="247" y="0"/>
                  <a:pt x="226" y="13"/>
                  <a:pt x="219" y="42"/>
                </a:cubicBezTo>
                <a:cubicBezTo>
                  <a:pt x="18" y="910"/>
                  <a:pt x="1" y="1888"/>
                  <a:pt x="300" y="2744"/>
                </a:cubicBezTo>
                <a:cubicBezTo>
                  <a:pt x="311" y="2780"/>
                  <a:pt x="339" y="2796"/>
                  <a:pt x="368" y="2796"/>
                </a:cubicBezTo>
                <a:cubicBezTo>
                  <a:pt x="412" y="2796"/>
                  <a:pt x="458" y="2758"/>
                  <a:pt x="444" y="2698"/>
                </a:cubicBezTo>
                <a:cubicBezTo>
                  <a:pt x="271" y="1807"/>
                  <a:pt x="185" y="974"/>
                  <a:pt x="329" y="71"/>
                </a:cubicBezTo>
                <a:cubicBezTo>
                  <a:pt x="339" y="29"/>
                  <a:pt x="303" y="0"/>
                  <a:pt x="27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3" name="Google Shape;4983;p31"/>
          <p:cNvSpPr/>
          <p:nvPr/>
        </p:nvSpPr>
        <p:spPr>
          <a:xfrm rot="-10379925" flipH="1">
            <a:off x="-130152" y="6278952"/>
            <a:ext cx="94568" cy="584088"/>
          </a:xfrm>
          <a:custGeom>
            <a:avLst/>
            <a:gdLst/>
            <a:ahLst/>
            <a:cxnLst/>
            <a:rect l="l" t="t" r="r" b="b"/>
            <a:pathLst>
              <a:path w="533" h="3292" extrusionOk="0">
                <a:moveTo>
                  <a:pt x="72" y="1"/>
                </a:moveTo>
                <a:cubicBezTo>
                  <a:pt x="36" y="1"/>
                  <a:pt x="0" y="32"/>
                  <a:pt x="10" y="80"/>
                </a:cubicBezTo>
                <a:cubicBezTo>
                  <a:pt x="165" y="684"/>
                  <a:pt x="79" y="1299"/>
                  <a:pt x="79" y="1914"/>
                </a:cubicBezTo>
                <a:cubicBezTo>
                  <a:pt x="79" y="2362"/>
                  <a:pt x="96" y="2909"/>
                  <a:pt x="407" y="3271"/>
                </a:cubicBezTo>
                <a:cubicBezTo>
                  <a:pt x="420" y="3286"/>
                  <a:pt x="437" y="3292"/>
                  <a:pt x="453" y="3292"/>
                </a:cubicBezTo>
                <a:cubicBezTo>
                  <a:pt x="493" y="3292"/>
                  <a:pt x="533" y="3253"/>
                  <a:pt x="516" y="3208"/>
                </a:cubicBezTo>
                <a:cubicBezTo>
                  <a:pt x="430" y="2926"/>
                  <a:pt x="321" y="2667"/>
                  <a:pt x="286" y="2374"/>
                </a:cubicBezTo>
                <a:cubicBezTo>
                  <a:pt x="257" y="2104"/>
                  <a:pt x="263" y="1833"/>
                  <a:pt x="269" y="1569"/>
                </a:cubicBezTo>
                <a:cubicBezTo>
                  <a:pt x="275" y="1052"/>
                  <a:pt x="286" y="546"/>
                  <a:pt x="131" y="51"/>
                </a:cubicBezTo>
                <a:cubicBezTo>
                  <a:pt x="122" y="16"/>
                  <a:pt x="97" y="1"/>
                  <a:pt x="7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4" name="Google Shape;4984;p31"/>
          <p:cNvSpPr/>
          <p:nvPr/>
        </p:nvSpPr>
        <p:spPr>
          <a:xfrm rot="-10379925" flipH="1">
            <a:off x="-265467" y="6244773"/>
            <a:ext cx="112133" cy="761159"/>
          </a:xfrm>
          <a:custGeom>
            <a:avLst/>
            <a:gdLst/>
            <a:ahLst/>
            <a:cxnLst/>
            <a:rect l="l" t="t" r="r" b="b"/>
            <a:pathLst>
              <a:path w="632" h="4290" extrusionOk="0">
                <a:moveTo>
                  <a:pt x="98" y="0"/>
                </a:moveTo>
                <a:cubicBezTo>
                  <a:pt x="57" y="0"/>
                  <a:pt x="15" y="33"/>
                  <a:pt x="29" y="84"/>
                </a:cubicBezTo>
                <a:cubicBezTo>
                  <a:pt x="207" y="878"/>
                  <a:pt x="92" y="1597"/>
                  <a:pt x="40" y="2384"/>
                </a:cubicBezTo>
                <a:cubicBezTo>
                  <a:pt x="0" y="3034"/>
                  <a:pt x="144" y="3672"/>
                  <a:pt x="454" y="4247"/>
                </a:cubicBezTo>
                <a:cubicBezTo>
                  <a:pt x="469" y="4277"/>
                  <a:pt x="492" y="4290"/>
                  <a:pt x="517" y="4290"/>
                </a:cubicBezTo>
                <a:cubicBezTo>
                  <a:pt x="572" y="4290"/>
                  <a:pt x="632" y="4228"/>
                  <a:pt x="604" y="4161"/>
                </a:cubicBezTo>
                <a:cubicBezTo>
                  <a:pt x="265" y="3471"/>
                  <a:pt x="178" y="2775"/>
                  <a:pt x="265" y="2016"/>
                </a:cubicBezTo>
                <a:cubicBezTo>
                  <a:pt x="345" y="1344"/>
                  <a:pt x="328" y="711"/>
                  <a:pt x="167" y="50"/>
                </a:cubicBezTo>
                <a:cubicBezTo>
                  <a:pt x="155" y="15"/>
                  <a:pt x="127" y="0"/>
                  <a:pt x="98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5" name="Google Shape;4985;p31"/>
          <p:cNvSpPr/>
          <p:nvPr/>
        </p:nvSpPr>
        <p:spPr>
          <a:xfrm rot="-10379925" flipH="1">
            <a:off x="-407015" y="6285344"/>
            <a:ext cx="165539" cy="802144"/>
          </a:xfrm>
          <a:custGeom>
            <a:avLst/>
            <a:gdLst/>
            <a:ahLst/>
            <a:cxnLst/>
            <a:rect l="l" t="t" r="r" b="b"/>
            <a:pathLst>
              <a:path w="933" h="4521" extrusionOk="0">
                <a:moveTo>
                  <a:pt x="89" y="1"/>
                </a:moveTo>
                <a:cubicBezTo>
                  <a:pt x="42" y="1"/>
                  <a:pt x="1" y="46"/>
                  <a:pt x="32" y="97"/>
                </a:cubicBezTo>
                <a:cubicBezTo>
                  <a:pt x="487" y="845"/>
                  <a:pt x="291" y="1707"/>
                  <a:pt x="262" y="2524"/>
                </a:cubicBezTo>
                <a:cubicBezTo>
                  <a:pt x="234" y="3208"/>
                  <a:pt x="372" y="3926"/>
                  <a:pt x="786" y="4490"/>
                </a:cubicBezTo>
                <a:cubicBezTo>
                  <a:pt x="802" y="4511"/>
                  <a:pt x="823" y="4520"/>
                  <a:pt x="844" y="4520"/>
                </a:cubicBezTo>
                <a:cubicBezTo>
                  <a:pt x="890" y="4520"/>
                  <a:pt x="932" y="4475"/>
                  <a:pt x="901" y="4415"/>
                </a:cubicBezTo>
                <a:cubicBezTo>
                  <a:pt x="728" y="4064"/>
                  <a:pt x="561" y="3719"/>
                  <a:pt x="492" y="3328"/>
                </a:cubicBezTo>
                <a:cubicBezTo>
                  <a:pt x="406" y="2886"/>
                  <a:pt x="441" y="2432"/>
                  <a:pt x="475" y="1977"/>
                </a:cubicBezTo>
                <a:cubicBezTo>
                  <a:pt x="527" y="1305"/>
                  <a:pt x="533" y="620"/>
                  <a:pt x="153" y="34"/>
                </a:cubicBezTo>
                <a:cubicBezTo>
                  <a:pt x="135" y="10"/>
                  <a:pt x="112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6" name="Google Shape;4986;p31"/>
          <p:cNvSpPr/>
          <p:nvPr/>
        </p:nvSpPr>
        <p:spPr>
          <a:xfrm rot="-10379925" flipH="1">
            <a:off x="-524601" y="6321987"/>
            <a:ext cx="96343" cy="875421"/>
          </a:xfrm>
          <a:custGeom>
            <a:avLst/>
            <a:gdLst/>
            <a:ahLst/>
            <a:cxnLst/>
            <a:rect l="l" t="t" r="r" b="b"/>
            <a:pathLst>
              <a:path w="543" h="4934" extrusionOk="0">
                <a:moveTo>
                  <a:pt x="286" y="1"/>
                </a:moveTo>
                <a:cubicBezTo>
                  <a:pt x="261" y="1"/>
                  <a:pt x="236" y="17"/>
                  <a:pt x="236" y="48"/>
                </a:cubicBezTo>
                <a:cubicBezTo>
                  <a:pt x="242" y="951"/>
                  <a:pt x="115" y="1824"/>
                  <a:pt x="46" y="2721"/>
                </a:cubicBezTo>
                <a:cubicBezTo>
                  <a:pt x="0" y="3434"/>
                  <a:pt x="0" y="4268"/>
                  <a:pt x="385" y="4900"/>
                </a:cubicBezTo>
                <a:cubicBezTo>
                  <a:pt x="401" y="4924"/>
                  <a:pt x="425" y="4934"/>
                  <a:pt x="450" y="4934"/>
                </a:cubicBezTo>
                <a:cubicBezTo>
                  <a:pt x="496" y="4934"/>
                  <a:pt x="542" y="4896"/>
                  <a:pt x="523" y="4843"/>
                </a:cubicBezTo>
                <a:cubicBezTo>
                  <a:pt x="247" y="4049"/>
                  <a:pt x="178" y="3313"/>
                  <a:pt x="259" y="2480"/>
                </a:cubicBezTo>
                <a:cubicBezTo>
                  <a:pt x="328" y="1681"/>
                  <a:pt x="500" y="830"/>
                  <a:pt x="334" y="36"/>
                </a:cubicBezTo>
                <a:cubicBezTo>
                  <a:pt x="328" y="13"/>
                  <a:pt x="307" y="1"/>
                  <a:pt x="286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7" name="Google Shape;4987;p31"/>
          <p:cNvSpPr/>
          <p:nvPr/>
        </p:nvSpPr>
        <p:spPr>
          <a:xfrm rot="-10379925" flipH="1">
            <a:off x="-740856" y="6370858"/>
            <a:ext cx="161280" cy="906116"/>
          </a:xfrm>
          <a:custGeom>
            <a:avLst/>
            <a:gdLst/>
            <a:ahLst/>
            <a:cxnLst/>
            <a:rect l="l" t="t" r="r" b="b"/>
            <a:pathLst>
              <a:path w="909" h="5107" extrusionOk="0">
                <a:moveTo>
                  <a:pt x="517" y="1"/>
                </a:moveTo>
                <a:cubicBezTo>
                  <a:pt x="479" y="1"/>
                  <a:pt x="447" y="26"/>
                  <a:pt x="460" y="74"/>
                </a:cubicBezTo>
                <a:cubicBezTo>
                  <a:pt x="713" y="965"/>
                  <a:pt x="207" y="1856"/>
                  <a:pt x="92" y="2736"/>
                </a:cubicBezTo>
                <a:cubicBezTo>
                  <a:pt x="0" y="3472"/>
                  <a:pt x="0" y="4391"/>
                  <a:pt x="345" y="5076"/>
                </a:cubicBezTo>
                <a:cubicBezTo>
                  <a:pt x="356" y="5097"/>
                  <a:pt x="377" y="5107"/>
                  <a:pt x="399" y="5107"/>
                </a:cubicBezTo>
                <a:cubicBezTo>
                  <a:pt x="435" y="5107"/>
                  <a:pt x="473" y="5081"/>
                  <a:pt x="466" y="5041"/>
                </a:cubicBezTo>
                <a:cubicBezTo>
                  <a:pt x="420" y="4616"/>
                  <a:pt x="293" y="4207"/>
                  <a:pt x="265" y="3776"/>
                </a:cubicBezTo>
                <a:cubicBezTo>
                  <a:pt x="236" y="3293"/>
                  <a:pt x="265" y="2799"/>
                  <a:pt x="368" y="2322"/>
                </a:cubicBezTo>
                <a:cubicBezTo>
                  <a:pt x="523" y="1574"/>
                  <a:pt x="909" y="792"/>
                  <a:pt x="592" y="39"/>
                </a:cubicBezTo>
                <a:cubicBezTo>
                  <a:pt x="573" y="13"/>
                  <a:pt x="544" y="1"/>
                  <a:pt x="5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8" name="Google Shape;4988;p31"/>
          <p:cNvSpPr/>
          <p:nvPr/>
        </p:nvSpPr>
        <p:spPr>
          <a:xfrm rot="-10379925" flipH="1">
            <a:off x="-920735" y="6375418"/>
            <a:ext cx="182749" cy="1082477"/>
          </a:xfrm>
          <a:custGeom>
            <a:avLst/>
            <a:gdLst/>
            <a:ahLst/>
            <a:cxnLst/>
            <a:rect l="l" t="t" r="r" b="b"/>
            <a:pathLst>
              <a:path w="1030" h="6101" extrusionOk="0">
                <a:moveTo>
                  <a:pt x="737" y="0"/>
                </a:moveTo>
                <a:cubicBezTo>
                  <a:pt x="710" y="0"/>
                  <a:pt x="687" y="14"/>
                  <a:pt x="684" y="44"/>
                </a:cubicBezTo>
                <a:cubicBezTo>
                  <a:pt x="650" y="228"/>
                  <a:pt x="661" y="395"/>
                  <a:pt x="702" y="573"/>
                </a:cubicBezTo>
                <a:cubicBezTo>
                  <a:pt x="765" y="924"/>
                  <a:pt x="776" y="1194"/>
                  <a:pt x="673" y="1539"/>
                </a:cubicBezTo>
                <a:cubicBezTo>
                  <a:pt x="506" y="2062"/>
                  <a:pt x="288" y="2551"/>
                  <a:pt x="190" y="3097"/>
                </a:cubicBezTo>
                <a:cubicBezTo>
                  <a:pt x="0" y="4069"/>
                  <a:pt x="6" y="5104"/>
                  <a:pt x="305" y="6052"/>
                </a:cubicBezTo>
                <a:cubicBezTo>
                  <a:pt x="316" y="6086"/>
                  <a:pt x="340" y="6100"/>
                  <a:pt x="365" y="6100"/>
                </a:cubicBezTo>
                <a:cubicBezTo>
                  <a:pt x="403" y="6100"/>
                  <a:pt x="442" y="6065"/>
                  <a:pt x="431" y="6012"/>
                </a:cubicBezTo>
                <a:cubicBezTo>
                  <a:pt x="247" y="4949"/>
                  <a:pt x="201" y="3896"/>
                  <a:pt x="454" y="2838"/>
                </a:cubicBezTo>
                <a:cubicBezTo>
                  <a:pt x="569" y="2373"/>
                  <a:pt x="776" y="1942"/>
                  <a:pt x="897" y="1470"/>
                </a:cubicBezTo>
                <a:cubicBezTo>
                  <a:pt x="1029" y="970"/>
                  <a:pt x="782" y="562"/>
                  <a:pt x="811" y="62"/>
                </a:cubicBezTo>
                <a:cubicBezTo>
                  <a:pt x="808" y="23"/>
                  <a:pt x="770" y="0"/>
                  <a:pt x="737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9" name="Google Shape;4989;p31"/>
          <p:cNvSpPr/>
          <p:nvPr/>
        </p:nvSpPr>
        <p:spPr>
          <a:xfrm rot="-10379925" flipH="1">
            <a:off x="-1031493" y="6637287"/>
            <a:ext cx="132892" cy="851469"/>
          </a:xfrm>
          <a:custGeom>
            <a:avLst/>
            <a:gdLst/>
            <a:ahLst/>
            <a:cxnLst/>
            <a:rect l="l" t="t" r="r" b="b"/>
            <a:pathLst>
              <a:path w="749" h="4799" extrusionOk="0">
                <a:moveTo>
                  <a:pt x="597" y="1"/>
                </a:moveTo>
                <a:cubicBezTo>
                  <a:pt x="564" y="1"/>
                  <a:pt x="530" y="23"/>
                  <a:pt x="530" y="58"/>
                </a:cubicBezTo>
                <a:cubicBezTo>
                  <a:pt x="576" y="915"/>
                  <a:pt x="369" y="1748"/>
                  <a:pt x="225" y="2582"/>
                </a:cubicBezTo>
                <a:cubicBezTo>
                  <a:pt x="104" y="3295"/>
                  <a:pt x="1" y="4071"/>
                  <a:pt x="288" y="4761"/>
                </a:cubicBezTo>
                <a:cubicBezTo>
                  <a:pt x="300" y="4787"/>
                  <a:pt x="323" y="4798"/>
                  <a:pt x="345" y="4798"/>
                </a:cubicBezTo>
                <a:cubicBezTo>
                  <a:pt x="377" y="4798"/>
                  <a:pt x="408" y="4773"/>
                  <a:pt x="397" y="4732"/>
                </a:cubicBezTo>
                <a:cubicBezTo>
                  <a:pt x="231" y="3870"/>
                  <a:pt x="334" y="3071"/>
                  <a:pt x="489" y="2214"/>
                </a:cubicBezTo>
                <a:cubicBezTo>
                  <a:pt x="627" y="1495"/>
                  <a:pt x="748" y="782"/>
                  <a:pt x="650" y="52"/>
                </a:cubicBezTo>
                <a:cubicBezTo>
                  <a:pt x="648" y="16"/>
                  <a:pt x="623" y="1"/>
                  <a:pt x="59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0" name="Google Shape;4990;p31"/>
          <p:cNvSpPr/>
          <p:nvPr/>
        </p:nvSpPr>
        <p:spPr>
          <a:xfrm rot="-10379925" flipH="1">
            <a:off x="-1121479" y="6746776"/>
            <a:ext cx="143005" cy="843840"/>
          </a:xfrm>
          <a:custGeom>
            <a:avLst/>
            <a:gdLst/>
            <a:ahLst/>
            <a:cxnLst/>
            <a:rect l="l" t="t" r="r" b="b"/>
            <a:pathLst>
              <a:path w="806" h="4756" extrusionOk="0">
                <a:moveTo>
                  <a:pt x="473" y="1"/>
                </a:moveTo>
                <a:cubicBezTo>
                  <a:pt x="436" y="1"/>
                  <a:pt x="395" y="36"/>
                  <a:pt x="403" y="82"/>
                </a:cubicBezTo>
                <a:cubicBezTo>
                  <a:pt x="604" y="922"/>
                  <a:pt x="300" y="1669"/>
                  <a:pt x="139" y="2491"/>
                </a:cubicBezTo>
                <a:cubicBezTo>
                  <a:pt x="1" y="3216"/>
                  <a:pt x="58" y="4021"/>
                  <a:pt x="340" y="4711"/>
                </a:cubicBezTo>
                <a:cubicBezTo>
                  <a:pt x="353" y="4740"/>
                  <a:pt x="385" y="4756"/>
                  <a:pt x="414" y="4756"/>
                </a:cubicBezTo>
                <a:cubicBezTo>
                  <a:pt x="449" y="4756"/>
                  <a:pt x="481" y="4734"/>
                  <a:pt x="478" y="4688"/>
                </a:cubicBezTo>
                <a:cubicBezTo>
                  <a:pt x="443" y="4251"/>
                  <a:pt x="305" y="3825"/>
                  <a:pt x="282" y="3388"/>
                </a:cubicBezTo>
                <a:cubicBezTo>
                  <a:pt x="254" y="2934"/>
                  <a:pt x="346" y="2503"/>
                  <a:pt x="449" y="2066"/>
                </a:cubicBezTo>
                <a:cubicBezTo>
                  <a:pt x="604" y="1405"/>
                  <a:pt x="805" y="686"/>
                  <a:pt x="518" y="31"/>
                </a:cubicBezTo>
                <a:cubicBezTo>
                  <a:pt x="508" y="10"/>
                  <a:pt x="491" y="1"/>
                  <a:pt x="4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1" name="Google Shape;4991;p31"/>
          <p:cNvSpPr/>
          <p:nvPr/>
        </p:nvSpPr>
        <p:spPr>
          <a:xfrm rot="-10379925" flipH="1">
            <a:off x="-1228609" y="6846449"/>
            <a:ext cx="118165" cy="830177"/>
          </a:xfrm>
          <a:custGeom>
            <a:avLst/>
            <a:gdLst/>
            <a:ahLst/>
            <a:cxnLst/>
            <a:rect l="l" t="t" r="r" b="b"/>
            <a:pathLst>
              <a:path w="666" h="4679" extrusionOk="0">
                <a:moveTo>
                  <a:pt x="620" y="0"/>
                </a:moveTo>
                <a:cubicBezTo>
                  <a:pt x="601" y="0"/>
                  <a:pt x="581" y="12"/>
                  <a:pt x="576" y="36"/>
                </a:cubicBezTo>
                <a:cubicBezTo>
                  <a:pt x="173" y="1542"/>
                  <a:pt x="1" y="3123"/>
                  <a:pt x="495" y="4635"/>
                </a:cubicBezTo>
                <a:cubicBezTo>
                  <a:pt x="506" y="4664"/>
                  <a:pt x="536" y="4679"/>
                  <a:pt x="564" y="4679"/>
                </a:cubicBezTo>
                <a:cubicBezTo>
                  <a:pt x="597" y="4679"/>
                  <a:pt x="628" y="4659"/>
                  <a:pt x="622" y="4618"/>
                </a:cubicBezTo>
                <a:cubicBezTo>
                  <a:pt x="553" y="3842"/>
                  <a:pt x="329" y="3089"/>
                  <a:pt x="363" y="2301"/>
                </a:cubicBezTo>
                <a:cubicBezTo>
                  <a:pt x="403" y="1542"/>
                  <a:pt x="605" y="806"/>
                  <a:pt x="662" y="47"/>
                </a:cubicBezTo>
                <a:cubicBezTo>
                  <a:pt x="665" y="16"/>
                  <a:pt x="643" y="0"/>
                  <a:pt x="62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2" name="Google Shape;4992;p31"/>
          <p:cNvSpPr/>
          <p:nvPr/>
        </p:nvSpPr>
        <p:spPr>
          <a:xfrm rot="-10379925" flipH="1">
            <a:off x="-1269150" y="6840361"/>
            <a:ext cx="91020" cy="883760"/>
          </a:xfrm>
          <a:custGeom>
            <a:avLst/>
            <a:gdLst/>
            <a:ahLst/>
            <a:cxnLst/>
            <a:rect l="l" t="t" r="r" b="b"/>
            <a:pathLst>
              <a:path w="513" h="4981" extrusionOk="0">
                <a:moveTo>
                  <a:pt x="348" y="1"/>
                </a:moveTo>
                <a:cubicBezTo>
                  <a:pt x="325" y="1"/>
                  <a:pt x="304" y="15"/>
                  <a:pt x="299" y="47"/>
                </a:cubicBezTo>
                <a:cubicBezTo>
                  <a:pt x="0" y="1657"/>
                  <a:pt x="0" y="3324"/>
                  <a:pt x="357" y="4922"/>
                </a:cubicBezTo>
                <a:cubicBezTo>
                  <a:pt x="363" y="4963"/>
                  <a:pt x="390" y="4981"/>
                  <a:pt x="420" y="4981"/>
                </a:cubicBezTo>
                <a:cubicBezTo>
                  <a:pt x="464" y="4981"/>
                  <a:pt x="513" y="4941"/>
                  <a:pt x="506" y="4882"/>
                </a:cubicBezTo>
                <a:cubicBezTo>
                  <a:pt x="230" y="3278"/>
                  <a:pt x="178" y="1691"/>
                  <a:pt x="420" y="81"/>
                </a:cubicBezTo>
                <a:cubicBezTo>
                  <a:pt x="423" y="33"/>
                  <a:pt x="383" y="1"/>
                  <a:pt x="34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3" name="Google Shape;4993;p31"/>
          <p:cNvSpPr/>
          <p:nvPr/>
        </p:nvSpPr>
        <p:spPr>
          <a:xfrm rot="-10379925" flipH="1">
            <a:off x="281099" y="6177355"/>
            <a:ext cx="222315" cy="167491"/>
          </a:xfrm>
          <a:custGeom>
            <a:avLst/>
            <a:gdLst/>
            <a:ahLst/>
            <a:cxnLst/>
            <a:rect l="l" t="t" r="r" b="b"/>
            <a:pathLst>
              <a:path w="1253" h="944" extrusionOk="0">
                <a:moveTo>
                  <a:pt x="117" y="1"/>
                </a:moveTo>
                <a:cubicBezTo>
                  <a:pt x="31" y="1"/>
                  <a:pt x="1" y="130"/>
                  <a:pt x="93" y="146"/>
                </a:cubicBezTo>
                <a:cubicBezTo>
                  <a:pt x="328" y="186"/>
                  <a:pt x="541" y="278"/>
                  <a:pt x="731" y="439"/>
                </a:cubicBezTo>
                <a:cubicBezTo>
                  <a:pt x="898" y="577"/>
                  <a:pt x="984" y="761"/>
                  <a:pt x="1128" y="922"/>
                </a:cubicBezTo>
                <a:cubicBezTo>
                  <a:pt x="1140" y="937"/>
                  <a:pt x="1154" y="944"/>
                  <a:pt x="1169" y="944"/>
                </a:cubicBezTo>
                <a:cubicBezTo>
                  <a:pt x="1210" y="944"/>
                  <a:pt x="1253" y="894"/>
                  <a:pt x="1248" y="847"/>
                </a:cubicBezTo>
                <a:cubicBezTo>
                  <a:pt x="1214" y="635"/>
                  <a:pt x="1013" y="433"/>
                  <a:pt x="840" y="301"/>
                </a:cubicBezTo>
                <a:cubicBezTo>
                  <a:pt x="627" y="134"/>
                  <a:pt x="392" y="43"/>
                  <a:pt x="133" y="2"/>
                </a:cubicBezTo>
                <a:cubicBezTo>
                  <a:pt x="128" y="1"/>
                  <a:pt x="122" y="1"/>
                  <a:pt x="1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4" name="Google Shape;4994;p31"/>
          <p:cNvSpPr/>
          <p:nvPr/>
        </p:nvSpPr>
        <p:spPr>
          <a:xfrm rot="-10379925" flipH="1">
            <a:off x="228227" y="6324873"/>
            <a:ext cx="247509" cy="114972"/>
          </a:xfrm>
          <a:custGeom>
            <a:avLst/>
            <a:gdLst/>
            <a:ahLst/>
            <a:cxnLst/>
            <a:rect l="l" t="t" r="r" b="b"/>
            <a:pathLst>
              <a:path w="1395" h="648" extrusionOk="0">
                <a:moveTo>
                  <a:pt x="94" y="1"/>
                </a:moveTo>
                <a:cubicBezTo>
                  <a:pt x="30" y="1"/>
                  <a:pt x="0" y="92"/>
                  <a:pt x="59" y="129"/>
                </a:cubicBezTo>
                <a:cubicBezTo>
                  <a:pt x="421" y="319"/>
                  <a:pt x="863" y="560"/>
                  <a:pt x="1266" y="647"/>
                </a:cubicBezTo>
                <a:cubicBezTo>
                  <a:pt x="1270" y="647"/>
                  <a:pt x="1275" y="647"/>
                  <a:pt x="1279" y="647"/>
                </a:cubicBezTo>
                <a:cubicBezTo>
                  <a:pt x="1352" y="647"/>
                  <a:pt x="1394" y="557"/>
                  <a:pt x="1323" y="509"/>
                </a:cubicBezTo>
                <a:cubicBezTo>
                  <a:pt x="984" y="279"/>
                  <a:pt x="507" y="129"/>
                  <a:pt x="110" y="3"/>
                </a:cubicBezTo>
                <a:cubicBezTo>
                  <a:pt x="105" y="1"/>
                  <a:pt x="99" y="1"/>
                  <a:pt x="9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5" name="Google Shape;4995;p31"/>
          <p:cNvSpPr/>
          <p:nvPr/>
        </p:nvSpPr>
        <p:spPr>
          <a:xfrm rot="-10379925" flipH="1">
            <a:off x="167246" y="6394744"/>
            <a:ext cx="303753" cy="136264"/>
          </a:xfrm>
          <a:custGeom>
            <a:avLst/>
            <a:gdLst/>
            <a:ahLst/>
            <a:cxnLst/>
            <a:rect l="l" t="t" r="r" b="b"/>
            <a:pathLst>
              <a:path w="1712" h="768" extrusionOk="0">
                <a:moveTo>
                  <a:pt x="81" y="1"/>
                </a:moveTo>
                <a:cubicBezTo>
                  <a:pt x="18" y="1"/>
                  <a:pt x="1" y="104"/>
                  <a:pt x="64" y="122"/>
                </a:cubicBezTo>
                <a:cubicBezTo>
                  <a:pt x="351" y="179"/>
                  <a:pt x="633" y="237"/>
                  <a:pt x="909" y="357"/>
                </a:cubicBezTo>
                <a:cubicBezTo>
                  <a:pt x="1150" y="467"/>
                  <a:pt x="1357" y="622"/>
                  <a:pt x="1587" y="760"/>
                </a:cubicBezTo>
                <a:cubicBezTo>
                  <a:pt x="1598" y="765"/>
                  <a:pt x="1609" y="768"/>
                  <a:pt x="1619" y="768"/>
                </a:cubicBezTo>
                <a:cubicBezTo>
                  <a:pt x="1674" y="768"/>
                  <a:pt x="1711" y="699"/>
                  <a:pt x="1668" y="651"/>
                </a:cubicBezTo>
                <a:cubicBezTo>
                  <a:pt x="1277" y="248"/>
                  <a:pt x="633" y="18"/>
                  <a:pt x="81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6" name="Google Shape;4996;p31"/>
          <p:cNvSpPr/>
          <p:nvPr/>
        </p:nvSpPr>
        <p:spPr>
          <a:xfrm rot="-10379925" flipH="1">
            <a:off x="31405" y="6546222"/>
            <a:ext cx="509923" cy="130940"/>
          </a:xfrm>
          <a:custGeom>
            <a:avLst/>
            <a:gdLst/>
            <a:ahLst/>
            <a:cxnLst/>
            <a:rect l="l" t="t" r="r" b="b"/>
            <a:pathLst>
              <a:path w="2874" h="738" extrusionOk="0">
                <a:moveTo>
                  <a:pt x="853" y="0"/>
                </a:moveTo>
                <a:cubicBezTo>
                  <a:pt x="581" y="0"/>
                  <a:pt x="312" y="27"/>
                  <a:pt x="59" y="76"/>
                </a:cubicBezTo>
                <a:cubicBezTo>
                  <a:pt x="1" y="82"/>
                  <a:pt x="21" y="170"/>
                  <a:pt x="74" y="170"/>
                </a:cubicBezTo>
                <a:cubicBezTo>
                  <a:pt x="78" y="170"/>
                  <a:pt x="83" y="170"/>
                  <a:pt x="88" y="168"/>
                </a:cubicBezTo>
                <a:cubicBezTo>
                  <a:pt x="284" y="140"/>
                  <a:pt x="479" y="125"/>
                  <a:pt x="675" y="125"/>
                </a:cubicBezTo>
                <a:cubicBezTo>
                  <a:pt x="957" y="125"/>
                  <a:pt x="1238" y="156"/>
                  <a:pt x="1519" y="220"/>
                </a:cubicBezTo>
                <a:cubicBezTo>
                  <a:pt x="1962" y="323"/>
                  <a:pt x="2347" y="530"/>
                  <a:pt x="2750" y="732"/>
                </a:cubicBezTo>
                <a:cubicBezTo>
                  <a:pt x="2758" y="736"/>
                  <a:pt x="2767" y="738"/>
                  <a:pt x="2775" y="738"/>
                </a:cubicBezTo>
                <a:cubicBezTo>
                  <a:pt x="2826" y="738"/>
                  <a:pt x="2874" y="672"/>
                  <a:pt x="2824" y="628"/>
                </a:cubicBezTo>
                <a:cubicBezTo>
                  <a:pt x="2296" y="183"/>
                  <a:pt x="1564" y="0"/>
                  <a:pt x="853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7" name="Google Shape;4997;p31"/>
          <p:cNvSpPr/>
          <p:nvPr/>
        </p:nvSpPr>
        <p:spPr>
          <a:xfrm rot="-10379925" flipH="1">
            <a:off x="-110239" y="6693798"/>
            <a:ext cx="553925" cy="119053"/>
          </a:xfrm>
          <a:custGeom>
            <a:avLst/>
            <a:gdLst/>
            <a:ahLst/>
            <a:cxnLst/>
            <a:rect l="l" t="t" r="r" b="b"/>
            <a:pathLst>
              <a:path w="3122" h="671" extrusionOk="0">
                <a:moveTo>
                  <a:pt x="73" y="1"/>
                </a:moveTo>
                <a:cubicBezTo>
                  <a:pt x="25" y="1"/>
                  <a:pt x="0" y="74"/>
                  <a:pt x="42" y="89"/>
                </a:cubicBezTo>
                <a:cubicBezTo>
                  <a:pt x="352" y="256"/>
                  <a:pt x="677" y="331"/>
                  <a:pt x="1015" y="331"/>
                </a:cubicBezTo>
                <a:cubicBezTo>
                  <a:pt x="1109" y="331"/>
                  <a:pt x="1205" y="325"/>
                  <a:pt x="1301" y="314"/>
                </a:cubicBezTo>
                <a:cubicBezTo>
                  <a:pt x="1514" y="290"/>
                  <a:pt x="1722" y="242"/>
                  <a:pt x="1933" y="242"/>
                </a:cubicBezTo>
                <a:cubicBezTo>
                  <a:pt x="2030" y="242"/>
                  <a:pt x="2127" y="252"/>
                  <a:pt x="2227" y="279"/>
                </a:cubicBezTo>
                <a:cubicBezTo>
                  <a:pt x="2514" y="348"/>
                  <a:pt x="2733" y="544"/>
                  <a:pt x="2997" y="664"/>
                </a:cubicBezTo>
                <a:cubicBezTo>
                  <a:pt x="3006" y="669"/>
                  <a:pt x="3016" y="671"/>
                  <a:pt x="3026" y="671"/>
                </a:cubicBezTo>
                <a:cubicBezTo>
                  <a:pt x="3076" y="671"/>
                  <a:pt x="3121" y="615"/>
                  <a:pt x="3078" y="567"/>
                </a:cubicBezTo>
                <a:cubicBezTo>
                  <a:pt x="2780" y="274"/>
                  <a:pt x="2360" y="77"/>
                  <a:pt x="1945" y="77"/>
                </a:cubicBezTo>
                <a:cubicBezTo>
                  <a:pt x="1928" y="77"/>
                  <a:pt x="1910" y="77"/>
                  <a:pt x="1893" y="78"/>
                </a:cubicBezTo>
                <a:cubicBezTo>
                  <a:pt x="1606" y="84"/>
                  <a:pt x="1330" y="170"/>
                  <a:pt x="1042" y="187"/>
                </a:cubicBezTo>
                <a:cubicBezTo>
                  <a:pt x="1021" y="188"/>
                  <a:pt x="1001" y="188"/>
                  <a:pt x="980" y="188"/>
                </a:cubicBezTo>
                <a:cubicBezTo>
                  <a:pt x="674" y="188"/>
                  <a:pt x="379" y="111"/>
                  <a:pt x="88" y="3"/>
                </a:cubicBezTo>
                <a:cubicBezTo>
                  <a:pt x="83" y="2"/>
                  <a:pt x="78" y="1"/>
                  <a:pt x="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8" name="Google Shape;4998;p31"/>
          <p:cNvSpPr/>
          <p:nvPr/>
        </p:nvSpPr>
        <p:spPr>
          <a:xfrm rot="-10379925" flipH="1">
            <a:off x="-270507" y="6847419"/>
            <a:ext cx="673156" cy="143893"/>
          </a:xfrm>
          <a:custGeom>
            <a:avLst/>
            <a:gdLst/>
            <a:ahLst/>
            <a:cxnLst/>
            <a:rect l="l" t="t" r="r" b="b"/>
            <a:pathLst>
              <a:path w="3794" h="811" extrusionOk="0">
                <a:moveTo>
                  <a:pt x="75" y="1"/>
                </a:moveTo>
                <a:cubicBezTo>
                  <a:pt x="35" y="1"/>
                  <a:pt x="0" y="59"/>
                  <a:pt x="39" y="88"/>
                </a:cubicBezTo>
                <a:cubicBezTo>
                  <a:pt x="505" y="485"/>
                  <a:pt x="942" y="657"/>
                  <a:pt x="1546" y="663"/>
                </a:cubicBezTo>
                <a:cubicBezTo>
                  <a:pt x="1567" y="663"/>
                  <a:pt x="1588" y="663"/>
                  <a:pt x="1609" y="663"/>
                </a:cubicBezTo>
                <a:cubicBezTo>
                  <a:pt x="1903" y="663"/>
                  <a:pt x="2205" y="648"/>
                  <a:pt x="2506" y="648"/>
                </a:cubicBezTo>
                <a:cubicBezTo>
                  <a:pt x="2910" y="648"/>
                  <a:pt x="3310" y="676"/>
                  <a:pt x="3684" y="807"/>
                </a:cubicBezTo>
                <a:cubicBezTo>
                  <a:pt x="3691" y="809"/>
                  <a:pt x="3698" y="810"/>
                  <a:pt x="3704" y="810"/>
                </a:cubicBezTo>
                <a:cubicBezTo>
                  <a:pt x="3754" y="810"/>
                  <a:pt x="3793" y="738"/>
                  <a:pt x="3748" y="697"/>
                </a:cubicBezTo>
                <a:cubicBezTo>
                  <a:pt x="3521" y="503"/>
                  <a:pt x="3195" y="462"/>
                  <a:pt x="2867" y="462"/>
                </a:cubicBezTo>
                <a:cubicBezTo>
                  <a:pt x="2624" y="462"/>
                  <a:pt x="2380" y="485"/>
                  <a:pt x="2174" y="485"/>
                </a:cubicBezTo>
                <a:cubicBezTo>
                  <a:pt x="2164" y="485"/>
                  <a:pt x="2154" y="485"/>
                  <a:pt x="2144" y="485"/>
                </a:cubicBezTo>
                <a:cubicBezTo>
                  <a:pt x="1962" y="485"/>
                  <a:pt x="1779" y="493"/>
                  <a:pt x="1597" y="493"/>
                </a:cubicBezTo>
                <a:cubicBezTo>
                  <a:pt x="1433" y="493"/>
                  <a:pt x="1269" y="486"/>
                  <a:pt x="1109" y="462"/>
                </a:cubicBezTo>
                <a:cubicBezTo>
                  <a:pt x="729" y="410"/>
                  <a:pt x="419" y="197"/>
                  <a:pt x="97" y="7"/>
                </a:cubicBezTo>
                <a:cubicBezTo>
                  <a:pt x="90" y="3"/>
                  <a:pt x="82" y="1"/>
                  <a:pt x="75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9" name="Google Shape;4999;p31"/>
          <p:cNvSpPr/>
          <p:nvPr/>
        </p:nvSpPr>
        <p:spPr>
          <a:xfrm rot="-10379925" flipH="1">
            <a:off x="-446577" y="7052790"/>
            <a:ext cx="690543" cy="89245"/>
          </a:xfrm>
          <a:custGeom>
            <a:avLst/>
            <a:gdLst/>
            <a:ahLst/>
            <a:cxnLst/>
            <a:rect l="l" t="t" r="r" b="b"/>
            <a:pathLst>
              <a:path w="3892" h="503" extrusionOk="0">
                <a:moveTo>
                  <a:pt x="89" y="1"/>
                </a:moveTo>
                <a:cubicBezTo>
                  <a:pt x="46" y="1"/>
                  <a:pt x="1" y="55"/>
                  <a:pt x="34" y="96"/>
                </a:cubicBezTo>
                <a:cubicBezTo>
                  <a:pt x="258" y="430"/>
                  <a:pt x="630" y="502"/>
                  <a:pt x="1001" y="502"/>
                </a:cubicBezTo>
                <a:cubicBezTo>
                  <a:pt x="1115" y="502"/>
                  <a:pt x="1229" y="495"/>
                  <a:pt x="1339" y="487"/>
                </a:cubicBezTo>
                <a:cubicBezTo>
                  <a:pt x="2161" y="418"/>
                  <a:pt x="3007" y="401"/>
                  <a:pt x="3817" y="246"/>
                </a:cubicBezTo>
                <a:cubicBezTo>
                  <a:pt x="3892" y="234"/>
                  <a:pt x="3869" y="125"/>
                  <a:pt x="3806" y="125"/>
                </a:cubicBezTo>
                <a:cubicBezTo>
                  <a:pt x="3785" y="125"/>
                  <a:pt x="3765" y="125"/>
                  <a:pt x="3745" y="125"/>
                </a:cubicBezTo>
                <a:cubicBezTo>
                  <a:pt x="3086" y="125"/>
                  <a:pt x="2417" y="213"/>
                  <a:pt x="1765" y="269"/>
                </a:cubicBezTo>
                <a:cubicBezTo>
                  <a:pt x="1525" y="290"/>
                  <a:pt x="1238" y="339"/>
                  <a:pt x="961" y="339"/>
                </a:cubicBezTo>
                <a:cubicBezTo>
                  <a:pt x="641" y="339"/>
                  <a:pt x="335" y="274"/>
                  <a:pt x="132" y="27"/>
                </a:cubicBezTo>
                <a:cubicBezTo>
                  <a:pt x="121" y="8"/>
                  <a:pt x="105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0" name="Google Shape;5000;p31"/>
          <p:cNvSpPr/>
          <p:nvPr/>
        </p:nvSpPr>
        <p:spPr>
          <a:xfrm rot="-10379925" flipH="1">
            <a:off x="-513739" y="7123244"/>
            <a:ext cx="729577" cy="130408"/>
          </a:xfrm>
          <a:custGeom>
            <a:avLst/>
            <a:gdLst/>
            <a:ahLst/>
            <a:cxnLst/>
            <a:rect l="l" t="t" r="r" b="b"/>
            <a:pathLst>
              <a:path w="4112" h="735" extrusionOk="0">
                <a:moveTo>
                  <a:pt x="2461" y="0"/>
                </a:moveTo>
                <a:cubicBezTo>
                  <a:pt x="2437" y="0"/>
                  <a:pt x="2413" y="0"/>
                  <a:pt x="2389" y="1"/>
                </a:cubicBezTo>
                <a:cubicBezTo>
                  <a:pt x="1809" y="10"/>
                  <a:pt x="1208" y="377"/>
                  <a:pt x="629" y="377"/>
                </a:cubicBezTo>
                <a:cubicBezTo>
                  <a:pt x="457" y="377"/>
                  <a:pt x="286" y="344"/>
                  <a:pt x="118" y="260"/>
                </a:cubicBezTo>
                <a:cubicBezTo>
                  <a:pt x="109" y="256"/>
                  <a:pt x="100" y="254"/>
                  <a:pt x="92" y="254"/>
                </a:cubicBezTo>
                <a:cubicBezTo>
                  <a:pt x="36" y="254"/>
                  <a:pt x="1" y="328"/>
                  <a:pt x="61" y="358"/>
                </a:cubicBezTo>
                <a:cubicBezTo>
                  <a:pt x="255" y="471"/>
                  <a:pt x="452" y="513"/>
                  <a:pt x="651" y="513"/>
                </a:cubicBezTo>
                <a:cubicBezTo>
                  <a:pt x="1028" y="513"/>
                  <a:pt x="1411" y="362"/>
                  <a:pt x="1791" y="260"/>
                </a:cubicBezTo>
                <a:cubicBezTo>
                  <a:pt x="2003" y="200"/>
                  <a:pt x="2220" y="169"/>
                  <a:pt x="2438" y="169"/>
                </a:cubicBezTo>
                <a:cubicBezTo>
                  <a:pt x="2616" y="169"/>
                  <a:pt x="2794" y="190"/>
                  <a:pt x="2970" y="231"/>
                </a:cubicBezTo>
                <a:cubicBezTo>
                  <a:pt x="3367" y="323"/>
                  <a:pt x="3654" y="530"/>
                  <a:pt x="3999" y="726"/>
                </a:cubicBezTo>
                <a:cubicBezTo>
                  <a:pt x="4010" y="732"/>
                  <a:pt x="4021" y="734"/>
                  <a:pt x="4031" y="734"/>
                </a:cubicBezTo>
                <a:cubicBezTo>
                  <a:pt x="4079" y="734"/>
                  <a:pt x="4112" y="675"/>
                  <a:pt x="4074" y="628"/>
                </a:cubicBezTo>
                <a:cubicBezTo>
                  <a:pt x="3710" y="192"/>
                  <a:pt x="3024" y="0"/>
                  <a:pt x="246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1" name="Google Shape;5001;p31"/>
          <p:cNvSpPr/>
          <p:nvPr/>
        </p:nvSpPr>
        <p:spPr>
          <a:xfrm rot="-10379925" flipH="1">
            <a:off x="-696885" y="7248370"/>
            <a:ext cx="748384" cy="98295"/>
          </a:xfrm>
          <a:custGeom>
            <a:avLst/>
            <a:gdLst/>
            <a:ahLst/>
            <a:cxnLst/>
            <a:rect l="l" t="t" r="r" b="b"/>
            <a:pathLst>
              <a:path w="4218" h="554" extrusionOk="0">
                <a:moveTo>
                  <a:pt x="92" y="0"/>
                </a:moveTo>
                <a:cubicBezTo>
                  <a:pt x="29" y="0"/>
                  <a:pt x="0" y="87"/>
                  <a:pt x="62" y="134"/>
                </a:cubicBezTo>
                <a:cubicBezTo>
                  <a:pt x="430" y="410"/>
                  <a:pt x="770" y="553"/>
                  <a:pt x="1150" y="553"/>
                </a:cubicBezTo>
                <a:cubicBezTo>
                  <a:pt x="1340" y="553"/>
                  <a:pt x="1540" y="517"/>
                  <a:pt x="1758" y="445"/>
                </a:cubicBezTo>
                <a:cubicBezTo>
                  <a:pt x="2132" y="324"/>
                  <a:pt x="2511" y="238"/>
                  <a:pt x="2914" y="232"/>
                </a:cubicBezTo>
                <a:cubicBezTo>
                  <a:pt x="2935" y="231"/>
                  <a:pt x="2957" y="231"/>
                  <a:pt x="2978" y="231"/>
                </a:cubicBezTo>
                <a:cubicBezTo>
                  <a:pt x="3367" y="231"/>
                  <a:pt x="3729" y="327"/>
                  <a:pt x="4121" y="376"/>
                </a:cubicBezTo>
                <a:cubicBezTo>
                  <a:pt x="4123" y="376"/>
                  <a:pt x="4124" y="376"/>
                  <a:pt x="4126" y="376"/>
                </a:cubicBezTo>
                <a:cubicBezTo>
                  <a:pt x="4191" y="376"/>
                  <a:pt x="4217" y="266"/>
                  <a:pt x="4156" y="238"/>
                </a:cubicBezTo>
                <a:cubicBezTo>
                  <a:pt x="3834" y="85"/>
                  <a:pt x="3451" y="26"/>
                  <a:pt x="3074" y="26"/>
                </a:cubicBezTo>
                <a:cubicBezTo>
                  <a:pt x="2812" y="26"/>
                  <a:pt x="2552" y="55"/>
                  <a:pt x="2316" y="100"/>
                </a:cubicBezTo>
                <a:cubicBezTo>
                  <a:pt x="2000" y="157"/>
                  <a:pt x="1706" y="295"/>
                  <a:pt x="1390" y="364"/>
                </a:cubicBezTo>
                <a:cubicBezTo>
                  <a:pt x="1310" y="383"/>
                  <a:pt x="1232" y="391"/>
                  <a:pt x="1156" y="391"/>
                </a:cubicBezTo>
                <a:cubicBezTo>
                  <a:pt x="784" y="391"/>
                  <a:pt x="466" y="190"/>
                  <a:pt x="137" y="13"/>
                </a:cubicBezTo>
                <a:cubicBezTo>
                  <a:pt x="121" y="4"/>
                  <a:pt x="105" y="0"/>
                  <a:pt x="92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2" name="Google Shape;5002;p31"/>
          <p:cNvSpPr/>
          <p:nvPr/>
        </p:nvSpPr>
        <p:spPr>
          <a:xfrm rot="-10379925" flipH="1">
            <a:off x="-780801" y="7365501"/>
            <a:ext cx="820775" cy="99713"/>
          </a:xfrm>
          <a:custGeom>
            <a:avLst/>
            <a:gdLst/>
            <a:ahLst/>
            <a:cxnLst/>
            <a:rect l="l" t="t" r="r" b="b"/>
            <a:pathLst>
              <a:path w="4626" h="562" extrusionOk="0">
                <a:moveTo>
                  <a:pt x="3689" y="0"/>
                </a:moveTo>
                <a:cubicBezTo>
                  <a:pt x="3266" y="0"/>
                  <a:pt x="2831" y="99"/>
                  <a:pt x="2436" y="186"/>
                </a:cubicBezTo>
                <a:cubicBezTo>
                  <a:pt x="2039" y="272"/>
                  <a:pt x="1642" y="364"/>
                  <a:pt x="1234" y="382"/>
                </a:cubicBezTo>
                <a:cubicBezTo>
                  <a:pt x="1218" y="382"/>
                  <a:pt x="1202" y="382"/>
                  <a:pt x="1187" y="382"/>
                </a:cubicBezTo>
                <a:cubicBezTo>
                  <a:pt x="773" y="382"/>
                  <a:pt x="454" y="239"/>
                  <a:pt x="61" y="123"/>
                </a:cubicBezTo>
                <a:cubicBezTo>
                  <a:pt x="56" y="121"/>
                  <a:pt x="51" y="120"/>
                  <a:pt x="47" y="120"/>
                </a:cubicBezTo>
                <a:cubicBezTo>
                  <a:pt x="16" y="120"/>
                  <a:pt x="1" y="167"/>
                  <a:pt x="21" y="192"/>
                </a:cubicBezTo>
                <a:cubicBezTo>
                  <a:pt x="269" y="480"/>
                  <a:pt x="695" y="561"/>
                  <a:pt x="1113" y="561"/>
                </a:cubicBezTo>
                <a:cubicBezTo>
                  <a:pt x="1373" y="561"/>
                  <a:pt x="1629" y="530"/>
                  <a:pt x="1838" y="497"/>
                </a:cubicBezTo>
                <a:cubicBezTo>
                  <a:pt x="2487" y="395"/>
                  <a:pt x="3082" y="222"/>
                  <a:pt x="3703" y="222"/>
                </a:cubicBezTo>
                <a:cubicBezTo>
                  <a:pt x="3962" y="222"/>
                  <a:pt x="4226" y="252"/>
                  <a:pt x="4500" y="330"/>
                </a:cubicBezTo>
                <a:cubicBezTo>
                  <a:pt x="4507" y="332"/>
                  <a:pt x="4514" y="333"/>
                  <a:pt x="4520" y="333"/>
                </a:cubicBezTo>
                <a:cubicBezTo>
                  <a:pt x="4588" y="333"/>
                  <a:pt x="4625" y="234"/>
                  <a:pt x="4557" y="192"/>
                </a:cubicBezTo>
                <a:cubicBezTo>
                  <a:pt x="4286" y="51"/>
                  <a:pt x="3991" y="0"/>
                  <a:pt x="3689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3" name="Google Shape;5003;p31"/>
          <p:cNvSpPr/>
          <p:nvPr/>
        </p:nvSpPr>
        <p:spPr>
          <a:xfrm rot="-10379925" flipH="1">
            <a:off x="-875198" y="7464562"/>
            <a:ext cx="776417" cy="111601"/>
          </a:xfrm>
          <a:custGeom>
            <a:avLst/>
            <a:gdLst/>
            <a:ahLst/>
            <a:cxnLst/>
            <a:rect l="l" t="t" r="r" b="b"/>
            <a:pathLst>
              <a:path w="4376" h="629" extrusionOk="0">
                <a:moveTo>
                  <a:pt x="3557" y="1"/>
                </a:moveTo>
                <a:cubicBezTo>
                  <a:pt x="3144" y="1"/>
                  <a:pt x="2726" y="84"/>
                  <a:pt x="2333" y="174"/>
                </a:cubicBezTo>
                <a:cubicBezTo>
                  <a:pt x="1691" y="316"/>
                  <a:pt x="1075" y="471"/>
                  <a:pt x="426" y="471"/>
                </a:cubicBezTo>
                <a:cubicBezTo>
                  <a:pt x="313" y="471"/>
                  <a:pt x="200" y="466"/>
                  <a:pt x="85" y="456"/>
                </a:cubicBezTo>
                <a:cubicBezTo>
                  <a:pt x="83" y="456"/>
                  <a:pt x="82" y="456"/>
                  <a:pt x="80" y="456"/>
                </a:cubicBezTo>
                <a:cubicBezTo>
                  <a:pt x="15" y="456"/>
                  <a:pt x="0" y="565"/>
                  <a:pt x="62" y="571"/>
                </a:cubicBezTo>
                <a:cubicBezTo>
                  <a:pt x="250" y="611"/>
                  <a:pt x="439" y="628"/>
                  <a:pt x="626" y="628"/>
                </a:cubicBezTo>
                <a:cubicBezTo>
                  <a:pt x="1079" y="628"/>
                  <a:pt x="1528" y="531"/>
                  <a:pt x="1971" y="433"/>
                </a:cubicBezTo>
                <a:cubicBezTo>
                  <a:pt x="2524" y="312"/>
                  <a:pt x="3051" y="201"/>
                  <a:pt x="3599" y="201"/>
                </a:cubicBezTo>
                <a:cubicBezTo>
                  <a:pt x="3807" y="201"/>
                  <a:pt x="4019" y="217"/>
                  <a:pt x="4236" y="255"/>
                </a:cubicBezTo>
                <a:cubicBezTo>
                  <a:pt x="4240" y="255"/>
                  <a:pt x="4244" y="255"/>
                  <a:pt x="4248" y="255"/>
                </a:cubicBezTo>
                <a:cubicBezTo>
                  <a:pt x="4342" y="255"/>
                  <a:pt x="4376" y="127"/>
                  <a:pt x="4282" y="105"/>
                </a:cubicBezTo>
                <a:cubicBezTo>
                  <a:pt x="4046" y="30"/>
                  <a:pt x="3802" y="1"/>
                  <a:pt x="355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4" name="Google Shape;5004;p31"/>
          <p:cNvSpPr/>
          <p:nvPr/>
        </p:nvSpPr>
        <p:spPr>
          <a:xfrm rot="-10379925" flipH="1">
            <a:off x="-1015971" y="7542645"/>
            <a:ext cx="721948" cy="122424"/>
          </a:xfrm>
          <a:custGeom>
            <a:avLst/>
            <a:gdLst/>
            <a:ahLst/>
            <a:cxnLst/>
            <a:rect l="l" t="t" r="r" b="b"/>
            <a:pathLst>
              <a:path w="4069" h="690" extrusionOk="0">
                <a:moveTo>
                  <a:pt x="2858" y="1"/>
                </a:moveTo>
                <a:cubicBezTo>
                  <a:pt x="2673" y="1"/>
                  <a:pt x="2487" y="24"/>
                  <a:pt x="2309" y="69"/>
                </a:cubicBezTo>
                <a:cubicBezTo>
                  <a:pt x="1970" y="155"/>
                  <a:pt x="1671" y="310"/>
                  <a:pt x="1337" y="414"/>
                </a:cubicBezTo>
                <a:cubicBezTo>
                  <a:pt x="951" y="527"/>
                  <a:pt x="565" y="553"/>
                  <a:pt x="175" y="553"/>
                </a:cubicBezTo>
                <a:cubicBezTo>
                  <a:pt x="129" y="553"/>
                  <a:pt x="83" y="552"/>
                  <a:pt x="38" y="552"/>
                </a:cubicBezTo>
                <a:cubicBezTo>
                  <a:pt x="35" y="551"/>
                  <a:pt x="33" y="550"/>
                  <a:pt x="30" y="550"/>
                </a:cubicBezTo>
                <a:cubicBezTo>
                  <a:pt x="3" y="550"/>
                  <a:pt x="1" y="610"/>
                  <a:pt x="38" y="621"/>
                </a:cubicBezTo>
                <a:cubicBezTo>
                  <a:pt x="224" y="668"/>
                  <a:pt x="407" y="689"/>
                  <a:pt x="589" y="689"/>
                </a:cubicBezTo>
                <a:cubicBezTo>
                  <a:pt x="1020" y="689"/>
                  <a:pt x="1440" y="571"/>
                  <a:pt x="1849" y="414"/>
                </a:cubicBezTo>
                <a:cubicBezTo>
                  <a:pt x="2212" y="277"/>
                  <a:pt x="2547" y="205"/>
                  <a:pt x="2878" y="205"/>
                </a:cubicBezTo>
                <a:cubicBezTo>
                  <a:pt x="3230" y="205"/>
                  <a:pt x="3578" y="285"/>
                  <a:pt x="3953" y="454"/>
                </a:cubicBezTo>
                <a:cubicBezTo>
                  <a:pt x="3964" y="459"/>
                  <a:pt x="3975" y="461"/>
                  <a:pt x="3985" y="461"/>
                </a:cubicBezTo>
                <a:cubicBezTo>
                  <a:pt x="4041" y="461"/>
                  <a:pt x="4069" y="390"/>
                  <a:pt x="4011" y="356"/>
                </a:cubicBezTo>
                <a:cubicBezTo>
                  <a:pt x="3678" y="114"/>
                  <a:pt x="3268" y="1"/>
                  <a:pt x="285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5" name="Google Shape;5005;p31"/>
          <p:cNvSpPr/>
          <p:nvPr/>
        </p:nvSpPr>
        <p:spPr>
          <a:xfrm rot="-10379925" flipH="1">
            <a:off x="-1116162" y="7596093"/>
            <a:ext cx="657897" cy="161457"/>
          </a:xfrm>
          <a:custGeom>
            <a:avLst/>
            <a:gdLst/>
            <a:ahLst/>
            <a:cxnLst/>
            <a:rect l="l" t="t" r="r" b="b"/>
            <a:pathLst>
              <a:path w="3708" h="910" extrusionOk="0">
                <a:moveTo>
                  <a:pt x="2784" y="1"/>
                </a:moveTo>
                <a:cubicBezTo>
                  <a:pt x="2519" y="1"/>
                  <a:pt x="2255" y="43"/>
                  <a:pt x="2001" y="149"/>
                </a:cubicBezTo>
                <a:cubicBezTo>
                  <a:pt x="1714" y="269"/>
                  <a:pt x="1455" y="448"/>
                  <a:pt x="1179" y="586"/>
                </a:cubicBezTo>
                <a:cubicBezTo>
                  <a:pt x="890" y="728"/>
                  <a:pt x="588" y="796"/>
                  <a:pt x="272" y="796"/>
                </a:cubicBezTo>
                <a:cubicBezTo>
                  <a:pt x="205" y="796"/>
                  <a:pt x="138" y="793"/>
                  <a:pt x="70" y="787"/>
                </a:cubicBezTo>
                <a:cubicBezTo>
                  <a:pt x="18" y="787"/>
                  <a:pt x="1" y="879"/>
                  <a:pt x="58" y="885"/>
                </a:cubicBezTo>
                <a:cubicBezTo>
                  <a:pt x="166" y="901"/>
                  <a:pt x="271" y="909"/>
                  <a:pt x="373" y="909"/>
                </a:cubicBezTo>
                <a:cubicBezTo>
                  <a:pt x="799" y="909"/>
                  <a:pt x="1173" y="771"/>
                  <a:pt x="1559" y="557"/>
                </a:cubicBezTo>
                <a:cubicBezTo>
                  <a:pt x="1898" y="367"/>
                  <a:pt x="2220" y="189"/>
                  <a:pt x="2622" y="166"/>
                </a:cubicBezTo>
                <a:cubicBezTo>
                  <a:pt x="2656" y="164"/>
                  <a:pt x="2689" y="163"/>
                  <a:pt x="2723" y="163"/>
                </a:cubicBezTo>
                <a:cubicBezTo>
                  <a:pt x="3022" y="163"/>
                  <a:pt x="3316" y="228"/>
                  <a:pt x="3611" y="264"/>
                </a:cubicBezTo>
                <a:cubicBezTo>
                  <a:pt x="3613" y="264"/>
                  <a:pt x="3614" y="264"/>
                  <a:pt x="3616" y="264"/>
                </a:cubicBezTo>
                <a:cubicBezTo>
                  <a:pt x="3687" y="264"/>
                  <a:pt x="3707" y="137"/>
                  <a:pt x="3628" y="120"/>
                </a:cubicBezTo>
                <a:cubicBezTo>
                  <a:pt x="3352" y="49"/>
                  <a:pt x="3067" y="1"/>
                  <a:pt x="278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6" name="Google Shape;5006;p31"/>
          <p:cNvSpPr/>
          <p:nvPr/>
        </p:nvSpPr>
        <p:spPr>
          <a:xfrm rot="-10379925" flipH="1">
            <a:off x="-1148717" y="7645361"/>
            <a:ext cx="478164" cy="148328"/>
          </a:xfrm>
          <a:custGeom>
            <a:avLst/>
            <a:gdLst/>
            <a:ahLst/>
            <a:cxnLst/>
            <a:rect l="l" t="t" r="r" b="b"/>
            <a:pathLst>
              <a:path w="2695" h="836" extrusionOk="0">
                <a:moveTo>
                  <a:pt x="2422" y="1"/>
                </a:moveTo>
                <a:cubicBezTo>
                  <a:pt x="2188" y="1"/>
                  <a:pt x="1869" y="123"/>
                  <a:pt x="1765" y="164"/>
                </a:cubicBezTo>
                <a:cubicBezTo>
                  <a:pt x="1255" y="372"/>
                  <a:pt x="788" y="683"/>
                  <a:pt x="225" y="683"/>
                </a:cubicBezTo>
                <a:cubicBezTo>
                  <a:pt x="180" y="683"/>
                  <a:pt x="133" y="681"/>
                  <a:pt x="86" y="676"/>
                </a:cubicBezTo>
                <a:cubicBezTo>
                  <a:pt x="12" y="676"/>
                  <a:pt x="0" y="791"/>
                  <a:pt x="63" y="808"/>
                </a:cubicBezTo>
                <a:cubicBezTo>
                  <a:pt x="155" y="827"/>
                  <a:pt x="245" y="835"/>
                  <a:pt x="334" y="835"/>
                </a:cubicBezTo>
                <a:cubicBezTo>
                  <a:pt x="608" y="835"/>
                  <a:pt x="872" y="756"/>
                  <a:pt x="1133" y="647"/>
                </a:cubicBezTo>
                <a:cubicBezTo>
                  <a:pt x="1261" y="595"/>
                  <a:pt x="2071" y="185"/>
                  <a:pt x="2402" y="185"/>
                </a:cubicBezTo>
                <a:cubicBezTo>
                  <a:pt x="2470" y="185"/>
                  <a:pt x="2519" y="202"/>
                  <a:pt x="2536" y="245"/>
                </a:cubicBezTo>
                <a:cubicBezTo>
                  <a:pt x="2549" y="282"/>
                  <a:pt x="2580" y="301"/>
                  <a:pt x="2611" y="301"/>
                </a:cubicBezTo>
                <a:cubicBezTo>
                  <a:pt x="2647" y="301"/>
                  <a:pt x="2682" y="275"/>
                  <a:pt x="2685" y="222"/>
                </a:cubicBezTo>
                <a:cubicBezTo>
                  <a:pt x="2694" y="55"/>
                  <a:pt x="2577" y="1"/>
                  <a:pt x="242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7" name="Google Shape;5007;p31"/>
          <p:cNvSpPr/>
          <p:nvPr/>
        </p:nvSpPr>
        <p:spPr>
          <a:xfrm rot="-10379925" flipH="1">
            <a:off x="-1198237" y="7689316"/>
            <a:ext cx="340304" cy="113197"/>
          </a:xfrm>
          <a:custGeom>
            <a:avLst/>
            <a:gdLst/>
            <a:ahLst/>
            <a:cxnLst/>
            <a:rect l="l" t="t" r="r" b="b"/>
            <a:pathLst>
              <a:path w="1918" h="638" extrusionOk="0">
                <a:moveTo>
                  <a:pt x="1542" y="1"/>
                </a:moveTo>
                <a:cubicBezTo>
                  <a:pt x="1005" y="1"/>
                  <a:pt x="321" y="187"/>
                  <a:pt x="20" y="559"/>
                </a:cubicBezTo>
                <a:cubicBezTo>
                  <a:pt x="0" y="594"/>
                  <a:pt x="15" y="637"/>
                  <a:pt x="41" y="637"/>
                </a:cubicBezTo>
                <a:cubicBezTo>
                  <a:pt x="46" y="637"/>
                  <a:pt x="50" y="636"/>
                  <a:pt x="55" y="634"/>
                </a:cubicBezTo>
                <a:cubicBezTo>
                  <a:pt x="354" y="559"/>
                  <a:pt x="624" y="375"/>
                  <a:pt x="923" y="294"/>
                </a:cubicBezTo>
                <a:cubicBezTo>
                  <a:pt x="1228" y="208"/>
                  <a:pt x="1538" y="203"/>
                  <a:pt x="1849" y="151"/>
                </a:cubicBezTo>
                <a:cubicBezTo>
                  <a:pt x="1918" y="145"/>
                  <a:pt x="1918" y="36"/>
                  <a:pt x="1849" y="24"/>
                </a:cubicBezTo>
                <a:cubicBezTo>
                  <a:pt x="1756" y="9"/>
                  <a:pt x="1652" y="1"/>
                  <a:pt x="154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8" name="Google Shape;5008;p31"/>
          <p:cNvSpPr/>
          <p:nvPr/>
        </p:nvSpPr>
        <p:spPr>
          <a:xfrm rot="-10379925" flipH="1">
            <a:off x="-1248047" y="7721976"/>
            <a:ext cx="179733" cy="69019"/>
          </a:xfrm>
          <a:custGeom>
            <a:avLst/>
            <a:gdLst/>
            <a:ahLst/>
            <a:cxnLst/>
            <a:rect l="l" t="t" r="r" b="b"/>
            <a:pathLst>
              <a:path w="1013" h="389" extrusionOk="0">
                <a:moveTo>
                  <a:pt x="864" y="0"/>
                </a:moveTo>
                <a:cubicBezTo>
                  <a:pt x="571" y="0"/>
                  <a:pt x="282" y="103"/>
                  <a:pt x="47" y="284"/>
                </a:cubicBezTo>
                <a:cubicBezTo>
                  <a:pt x="0" y="321"/>
                  <a:pt x="25" y="389"/>
                  <a:pt x="70" y="389"/>
                </a:cubicBezTo>
                <a:cubicBezTo>
                  <a:pt x="81" y="389"/>
                  <a:pt x="92" y="385"/>
                  <a:pt x="104" y="376"/>
                </a:cubicBezTo>
                <a:cubicBezTo>
                  <a:pt x="363" y="227"/>
                  <a:pt x="633" y="158"/>
                  <a:pt x="932" y="129"/>
                </a:cubicBezTo>
                <a:cubicBezTo>
                  <a:pt x="1013" y="117"/>
                  <a:pt x="1013" y="14"/>
                  <a:pt x="932" y="2"/>
                </a:cubicBezTo>
                <a:cubicBezTo>
                  <a:pt x="909" y="1"/>
                  <a:pt x="887" y="0"/>
                  <a:pt x="864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9" name="Google Shape;5009;p31"/>
          <p:cNvSpPr/>
          <p:nvPr/>
        </p:nvSpPr>
        <p:spPr>
          <a:xfrm rot="-10379925" flipH="1">
            <a:off x="-15359" y="6244331"/>
            <a:ext cx="949053" cy="2009353"/>
          </a:xfrm>
          <a:custGeom>
            <a:avLst/>
            <a:gdLst/>
            <a:ahLst/>
            <a:cxnLst/>
            <a:rect l="l" t="t" r="r" b="b"/>
            <a:pathLst>
              <a:path w="5349" h="11325" extrusionOk="0">
                <a:moveTo>
                  <a:pt x="79" y="1"/>
                </a:moveTo>
                <a:cubicBezTo>
                  <a:pt x="39" y="1"/>
                  <a:pt x="1" y="40"/>
                  <a:pt x="13" y="89"/>
                </a:cubicBezTo>
                <a:cubicBezTo>
                  <a:pt x="156" y="531"/>
                  <a:pt x="455" y="940"/>
                  <a:pt x="645" y="1354"/>
                </a:cubicBezTo>
                <a:cubicBezTo>
                  <a:pt x="835" y="1745"/>
                  <a:pt x="1013" y="2124"/>
                  <a:pt x="1191" y="2515"/>
                </a:cubicBezTo>
                <a:cubicBezTo>
                  <a:pt x="1243" y="2802"/>
                  <a:pt x="1220" y="3090"/>
                  <a:pt x="1163" y="3377"/>
                </a:cubicBezTo>
                <a:cubicBezTo>
                  <a:pt x="1105" y="3653"/>
                  <a:pt x="944" y="3970"/>
                  <a:pt x="990" y="4251"/>
                </a:cubicBezTo>
                <a:cubicBezTo>
                  <a:pt x="1007" y="4338"/>
                  <a:pt x="1074" y="4383"/>
                  <a:pt x="1143" y="4383"/>
                </a:cubicBezTo>
                <a:cubicBezTo>
                  <a:pt x="1189" y="4383"/>
                  <a:pt x="1236" y="4364"/>
                  <a:pt x="1272" y="4326"/>
                </a:cubicBezTo>
                <a:cubicBezTo>
                  <a:pt x="1496" y="4084"/>
                  <a:pt x="1530" y="3619"/>
                  <a:pt x="1559" y="3297"/>
                </a:cubicBezTo>
                <a:cubicBezTo>
                  <a:pt x="1588" y="3360"/>
                  <a:pt x="1617" y="3423"/>
                  <a:pt x="1645" y="3498"/>
                </a:cubicBezTo>
                <a:cubicBezTo>
                  <a:pt x="1732" y="3878"/>
                  <a:pt x="1663" y="4245"/>
                  <a:pt x="1565" y="4619"/>
                </a:cubicBezTo>
                <a:cubicBezTo>
                  <a:pt x="1467" y="5022"/>
                  <a:pt x="1364" y="5424"/>
                  <a:pt x="1289" y="5827"/>
                </a:cubicBezTo>
                <a:cubicBezTo>
                  <a:pt x="1264" y="5942"/>
                  <a:pt x="1347" y="6003"/>
                  <a:pt x="1437" y="6003"/>
                </a:cubicBezTo>
                <a:cubicBezTo>
                  <a:pt x="1512" y="6003"/>
                  <a:pt x="1593" y="5959"/>
                  <a:pt x="1617" y="5867"/>
                </a:cubicBezTo>
                <a:cubicBezTo>
                  <a:pt x="1749" y="5372"/>
                  <a:pt x="1927" y="4820"/>
                  <a:pt x="1967" y="4280"/>
                </a:cubicBezTo>
                <a:cubicBezTo>
                  <a:pt x="2036" y="4441"/>
                  <a:pt x="2094" y="4596"/>
                  <a:pt x="2157" y="4757"/>
                </a:cubicBezTo>
                <a:cubicBezTo>
                  <a:pt x="2128" y="5165"/>
                  <a:pt x="2019" y="5510"/>
                  <a:pt x="1864" y="5913"/>
                </a:cubicBezTo>
                <a:cubicBezTo>
                  <a:pt x="1709" y="6298"/>
                  <a:pt x="1496" y="6718"/>
                  <a:pt x="1530" y="7149"/>
                </a:cubicBezTo>
                <a:cubicBezTo>
                  <a:pt x="1540" y="7251"/>
                  <a:pt x="1640" y="7311"/>
                  <a:pt x="1735" y="7311"/>
                </a:cubicBezTo>
                <a:cubicBezTo>
                  <a:pt x="1806" y="7311"/>
                  <a:pt x="1874" y="7277"/>
                  <a:pt x="1898" y="7201"/>
                </a:cubicBezTo>
                <a:cubicBezTo>
                  <a:pt x="1979" y="6942"/>
                  <a:pt x="2025" y="6666"/>
                  <a:pt x="2111" y="6407"/>
                </a:cubicBezTo>
                <a:cubicBezTo>
                  <a:pt x="2192" y="6177"/>
                  <a:pt x="2295" y="5947"/>
                  <a:pt x="2353" y="5712"/>
                </a:cubicBezTo>
                <a:cubicBezTo>
                  <a:pt x="2370" y="5620"/>
                  <a:pt x="2393" y="5516"/>
                  <a:pt x="2410" y="5418"/>
                </a:cubicBezTo>
                <a:cubicBezTo>
                  <a:pt x="2473" y="5608"/>
                  <a:pt x="2542" y="5798"/>
                  <a:pt x="2611" y="5993"/>
                </a:cubicBezTo>
                <a:cubicBezTo>
                  <a:pt x="2611" y="6551"/>
                  <a:pt x="2100" y="7126"/>
                  <a:pt x="2192" y="7707"/>
                </a:cubicBezTo>
                <a:cubicBezTo>
                  <a:pt x="2206" y="7801"/>
                  <a:pt x="2293" y="7851"/>
                  <a:pt x="2375" y="7851"/>
                </a:cubicBezTo>
                <a:cubicBezTo>
                  <a:pt x="2454" y="7851"/>
                  <a:pt x="2528" y="7805"/>
                  <a:pt x="2531" y="7707"/>
                </a:cubicBezTo>
                <a:cubicBezTo>
                  <a:pt x="2537" y="7356"/>
                  <a:pt x="2709" y="6976"/>
                  <a:pt x="2813" y="6603"/>
                </a:cubicBezTo>
                <a:cubicBezTo>
                  <a:pt x="2870" y="6775"/>
                  <a:pt x="2916" y="6942"/>
                  <a:pt x="2968" y="7114"/>
                </a:cubicBezTo>
                <a:cubicBezTo>
                  <a:pt x="2997" y="8046"/>
                  <a:pt x="2071" y="8793"/>
                  <a:pt x="2163" y="9742"/>
                </a:cubicBezTo>
                <a:cubicBezTo>
                  <a:pt x="2173" y="9837"/>
                  <a:pt x="2265" y="9895"/>
                  <a:pt x="2352" y="9895"/>
                </a:cubicBezTo>
                <a:cubicBezTo>
                  <a:pt x="2417" y="9895"/>
                  <a:pt x="2480" y="9862"/>
                  <a:pt x="2502" y="9788"/>
                </a:cubicBezTo>
                <a:cubicBezTo>
                  <a:pt x="2583" y="9512"/>
                  <a:pt x="2640" y="9242"/>
                  <a:pt x="2755" y="8983"/>
                </a:cubicBezTo>
                <a:cubicBezTo>
                  <a:pt x="2870" y="8724"/>
                  <a:pt x="3002" y="8471"/>
                  <a:pt x="3106" y="8207"/>
                </a:cubicBezTo>
                <a:cubicBezTo>
                  <a:pt x="3140" y="8121"/>
                  <a:pt x="3169" y="8029"/>
                  <a:pt x="3198" y="7942"/>
                </a:cubicBezTo>
                <a:cubicBezTo>
                  <a:pt x="3255" y="8155"/>
                  <a:pt x="3319" y="8362"/>
                  <a:pt x="3376" y="8580"/>
                </a:cubicBezTo>
                <a:cubicBezTo>
                  <a:pt x="3347" y="8994"/>
                  <a:pt x="3100" y="9397"/>
                  <a:pt x="2985" y="9799"/>
                </a:cubicBezTo>
                <a:cubicBezTo>
                  <a:pt x="2859" y="10248"/>
                  <a:pt x="2813" y="10771"/>
                  <a:pt x="2985" y="11219"/>
                </a:cubicBezTo>
                <a:cubicBezTo>
                  <a:pt x="3014" y="11293"/>
                  <a:pt x="3072" y="11324"/>
                  <a:pt x="3132" y="11324"/>
                </a:cubicBezTo>
                <a:cubicBezTo>
                  <a:pt x="3227" y="11324"/>
                  <a:pt x="3326" y="11246"/>
                  <a:pt x="3319" y="11133"/>
                </a:cubicBezTo>
                <a:cubicBezTo>
                  <a:pt x="3307" y="10834"/>
                  <a:pt x="3255" y="10558"/>
                  <a:pt x="3284" y="10259"/>
                </a:cubicBezTo>
                <a:cubicBezTo>
                  <a:pt x="3313" y="9972"/>
                  <a:pt x="3405" y="9707"/>
                  <a:pt x="3485" y="9437"/>
                </a:cubicBezTo>
                <a:cubicBezTo>
                  <a:pt x="3508" y="9362"/>
                  <a:pt x="3531" y="9282"/>
                  <a:pt x="3543" y="9213"/>
                </a:cubicBezTo>
                <a:cubicBezTo>
                  <a:pt x="3675" y="9707"/>
                  <a:pt x="3796" y="10196"/>
                  <a:pt x="3916" y="10691"/>
                </a:cubicBezTo>
                <a:cubicBezTo>
                  <a:pt x="3930" y="10749"/>
                  <a:pt x="3977" y="10775"/>
                  <a:pt x="4022" y="10775"/>
                </a:cubicBezTo>
                <a:cubicBezTo>
                  <a:pt x="4075" y="10775"/>
                  <a:pt x="4124" y="10739"/>
                  <a:pt x="4112" y="10673"/>
                </a:cubicBezTo>
                <a:cubicBezTo>
                  <a:pt x="4026" y="10087"/>
                  <a:pt x="3916" y="9506"/>
                  <a:pt x="3790" y="8931"/>
                </a:cubicBezTo>
                <a:lnTo>
                  <a:pt x="3790" y="8931"/>
                </a:lnTo>
                <a:cubicBezTo>
                  <a:pt x="3911" y="9052"/>
                  <a:pt x="4037" y="9167"/>
                  <a:pt x="4141" y="9276"/>
                </a:cubicBezTo>
                <a:cubicBezTo>
                  <a:pt x="4526" y="9673"/>
                  <a:pt x="4785" y="10047"/>
                  <a:pt x="5009" y="10558"/>
                </a:cubicBezTo>
                <a:cubicBezTo>
                  <a:pt x="5035" y="10616"/>
                  <a:pt x="5094" y="10645"/>
                  <a:pt x="5152" y="10645"/>
                </a:cubicBezTo>
                <a:cubicBezTo>
                  <a:pt x="5222" y="10645"/>
                  <a:pt x="5290" y="10603"/>
                  <a:pt x="5296" y="10518"/>
                </a:cubicBezTo>
                <a:cubicBezTo>
                  <a:pt x="5348" y="9995"/>
                  <a:pt x="4986" y="9552"/>
                  <a:pt x="4629" y="9190"/>
                </a:cubicBezTo>
                <a:cubicBezTo>
                  <a:pt x="4428" y="8989"/>
                  <a:pt x="4210" y="8816"/>
                  <a:pt x="4008" y="8615"/>
                </a:cubicBezTo>
                <a:cubicBezTo>
                  <a:pt x="3882" y="8489"/>
                  <a:pt x="3750" y="8333"/>
                  <a:pt x="3606" y="8213"/>
                </a:cubicBezTo>
                <a:cubicBezTo>
                  <a:pt x="3560" y="8029"/>
                  <a:pt x="3508" y="7839"/>
                  <a:pt x="3457" y="7643"/>
                </a:cubicBezTo>
                <a:lnTo>
                  <a:pt x="3457" y="7643"/>
                </a:lnTo>
                <a:cubicBezTo>
                  <a:pt x="3491" y="7672"/>
                  <a:pt x="3531" y="7701"/>
                  <a:pt x="3560" y="7730"/>
                </a:cubicBezTo>
                <a:cubicBezTo>
                  <a:pt x="3738" y="7873"/>
                  <a:pt x="3911" y="8011"/>
                  <a:pt x="4060" y="8201"/>
                </a:cubicBezTo>
                <a:cubicBezTo>
                  <a:pt x="4204" y="8379"/>
                  <a:pt x="4296" y="8586"/>
                  <a:pt x="4480" y="8736"/>
                </a:cubicBezTo>
                <a:cubicBezTo>
                  <a:pt x="4505" y="8757"/>
                  <a:pt x="4535" y="8766"/>
                  <a:pt x="4565" y="8766"/>
                </a:cubicBezTo>
                <a:cubicBezTo>
                  <a:pt x="4651" y="8766"/>
                  <a:pt x="4738" y="8690"/>
                  <a:pt x="4721" y="8592"/>
                </a:cubicBezTo>
                <a:cubicBezTo>
                  <a:pt x="4652" y="8213"/>
                  <a:pt x="4342" y="7873"/>
                  <a:pt x="4054" y="7632"/>
                </a:cubicBezTo>
                <a:cubicBezTo>
                  <a:pt x="3911" y="7511"/>
                  <a:pt x="3750" y="7402"/>
                  <a:pt x="3606" y="7281"/>
                </a:cubicBezTo>
                <a:cubicBezTo>
                  <a:pt x="3462" y="7155"/>
                  <a:pt x="3376" y="7011"/>
                  <a:pt x="3255" y="6884"/>
                </a:cubicBezTo>
                <a:cubicBezTo>
                  <a:pt x="3250" y="6850"/>
                  <a:pt x="3244" y="6815"/>
                  <a:pt x="3227" y="6781"/>
                </a:cubicBezTo>
                <a:cubicBezTo>
                  <a:pt x="3221" y="6752"/>
                  <a:pt x="3204" y="6729"/>
                  <a:pt x="3186" y="6718"/>
                </a:cubicBezTo>
                <a:cubicBezTo>
                  <a:pt x="3158" y="6626"/>
                  <a:pt x="3129" y="6528"/>
                  <a:pt x="3100" y="6442"/>
                </a:cubicBezTo>
                <a:lnTo>
                  <a:pt x="3100" y="6442"/>
                </a:lnTo>
                <a:cubicBezTo>
                  <a:pt x="3135" y="6465"/>
                  <a:pt x="3169" y="6488"/>
                  <a:pt x="3204" y="6499"/>
                </a:cubicBezTo>
                <a:cubicBezTo>
                  <a:pt x="3416" y="6614"/>
                  <a:pt x="3606" y="6741"/>
                  <a:pt x="3778" y="6902"/>
                </a:cubicBezTo>
                <a:cubicBezTo>
                  <a:pt x="3951" y="7063"/>
                  <a:pt x="4083" y="7258"/>
                  <a:pt x="4261" y="7408"/>
                </a:cubicBezTo>
                <a:cubicBezTo>
                  <a:pt x="4294" y="7434"/>
                  <a:pt x="4327" y="7446"/>
                  <a:pt x="4358" y="7446"/>
                </a:cubicBezTo>
                <a:cubicBezTo>
                  <a:pt x="4461" y="7446"/>
                  <a:pt x="4545" y="7322"/>
                  <a:pt x="4514" y="7212"/>
                </a:cubicBezTo>
                <a:cubicBezTo>
                  <a:pt x="4290" y="6482"/>
                  <a:pt x="3422" y="6252"/>
                  <a:pt x="2887" y="5827"/>
                </a:cubicBezTo>
                <a:cubicBezTo>
                  <a:pt x="2818" y="5620"/>
                  <a:pt x="2738" y="5407"/>
                  <a:pt x="2657" y="5206"/>
                </a:cubicBezTo>
                <a:lnTo>
                  <a:pt x="2657" y="5206"/>
                </a:lnTo>
                <a:cubicBezTo>
                  <a:pt x="2801" y="5315"/>
                  <a:pt x="2968" y="5401"/>
                  <a:pt x="3135" y="5493"/>
                </a:cubicBezTo>
                <a:cubicBezTo>
                  <a:pt x="3577" y="5746"/>
                  <a:pt x="3847" y="6137"/>
                  <a:pt x="4210" y="6470"/>
                </a:cubicBezTo>
                <a:cubicBezTo>
                  <a:pt x="4235" y="6495"/>
                  <a:pt x="4266" y="6505"/>
                  <a:pt x="4297" y="6505"/>
                </a:cubicBezTo>
                <a:cubicBezTo>
                  <a:pt x="4398" y="6505"/>
                  <a:pt x="4501" y="6394"/>
                  <a:pt x="4440" y="6292"/>
                </a:cubicBezTo>
                <a:cubicBezTo>
                  <a:pt x="4250" y="5953"/>
                  <a:pt x="3974" y="5648"/>
                  <a:pt x="3663" y="5418"/>
                </a:cubicBezTo>
                <a:cubicBezTo>
                  <a:pt x="3290" y="5137"/>
                  <a:pt x="2715" y="5045"/>
                  <a:pt x="2479" y="4602"/>
                </a:cubicBezTo>
                <a:cubicBezTo>
                  <a:pt x="2456" y="4567"/>
                  <a:pt x="2427" y="4544"/>
                  <a:pt x="2399" y="4539"/>
                </a:cubicBezTo>
                <a:lnTo>
                  <a:pt x="2163" y="3958"/>
                </a:lnTo>
                <a:lnTo>
                  <a:pt x="2163" y="3958"/>
                </a:lnTo>
                <a:cubicBezTo>
                  <a:pt x="2266" y="4044"/>
                  <a:pt x="2381" y="4113"/>
                  <a:pt x="2502" y="4188"/>
                </a:cubicBezTo>
                <a:cubicBezTo>
                  <a:pt x="2657" y="4280"/>
                  <a:pt x="2824" y="4366"/>
                  <a:pt x="2968" y="4481"/>
                </a:cubicBezTo>
                <a:cubicBezTo>
                  <a:pt x="3117" y="4596"/>
                  <a:pt x="3244" y="4740"/>
                  <a:pt x="3388" y="4861"/>
                </a:cubicBezTo>
                <a:cubicBezTo>
                  <a:pt x="3404" y="4874"/>
                  <a:pt x="3425" y="4880"/>
                  <a:pt x="3445" y="4880"/>
                </a:cubicBezTo>
                <a:cubicBezTo>
                  <a:pt x="3504" y="4880"/>
                  <a:pt x="3565" y="4832"/>
                  <a:pt x="3549" y="4769"/>
                </a:cubicBezTo>
                <a:cubicBezTo>
                  <a:pt x="3474" y="4447"/>
                  <a:pt x="3169" y="4286"/>
                  <a:pt x="2887" y="4142"/>
                </a:cubicBezTo>
                <a:cubicBezTo>
                  <a:pt x="2565" y="3981"/>
                  <a:pt x="2220" y="3849"/>
                  <a:pt x="1990" y="3567"/>
                </a:cubicBezTo>
                <a:cubicBezTo>
                  <a:pt x="1939" y="3464"/>
                  <a:pt x="1898" y="3354"/>
                  <a:pt x="1847" y="3245"/>
                </a:cubicBezTo>
                <a:lnTo>
                  <a:pt x="1847" y="3245"/>
                </a:lnTo>
                <a:cubicBezTo>
                  <a:pt x="2134" y="3418"/>
                  <a:pt x="2479" y="3538"/>
                  <a:pt x="2675" y="3837"/>
                </a:cubicBezTo>
                <a:cubicBezTo>
                  <a:pt x="2695" y="3867"/>
                  <a:pt x="2725" y="3880"/>
                  <a:pt x="2756" y="3880"/>
                </a:cubicBezTo>
                <a:cubicBezTo>
                  <a:pt x="2832" y="3880"/>
                  <a:pt x="2915" y="3804"/>
                  <a:pt x="2870" y="3722"/>
                </a:cubicBezTo>
                <a:cubicBezTo>
                  <a:pt x="2583" y="3182"/>
                  <a:pt x="1841" y="3107"/>
                  <a:pt x="1588" y="2555"/>
                </a:cubicBezTo>
                <a:cubicBezTo>
                  <a:pt x="1565" y="2515"/>
                  <a:pt x="1530" y="2492"/>
                  <a:pt x="1496" y="2492"/>
                </a:cubicBezTo>
                <a:cubicBezTo>
                  <a:pt x="1496" y="2486"/>
                  <a:pt x="1490" y="2486"/>
                  <a:pt x="1490" y="2475"/>
                </a:cubicBezTo>
                <a:cubicBezTo>
                  <a:pt x="1467" y="2400"/>
                  <a:pt x="1438" y="2319"/>
                  <a:pt x="1410" y="2239"/>
                </a:cubicBezTo>
                <a:cubicBezTo>
                  <a:pt x="1392" y="2204"/>
                  <a:pt x="1364" y="2176"/>
                  <a:pt x="1335" y="2170"/>
                </a:cubicBezTo>
                <a:cubicBezTo>
                  <a:pt x="1186" y="1865"/>
                  <a:pt x="1036" y="1566"/>
                  <a:pt x="869" y="1267"/>
                </a:cubicBezTo>
                <a:cubicBezTo>
                  <a:pt x="639" y="865"/>
                  <a:pt x="438" y="376"/>
                  <a:pt x="128" y="25"/>
                </a:cubicBezTo>
                <a:cubicBezTo>
                  <a:pt x="114" y="8"/>
                  <a:pt x="96" y="1"/>
                  <a:pt x="79" y="1"/>
                </a:cubicBezTo>
                <a:close/>
              </a:path>
            </a:pathLst>
          </a:custGeom>
          <a:solidFill>
            <a:srgbClr val="835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0" name="Google Shape;5010;p31"/>
          <p:cNvGrpSpPr/>
          <p:nvPr/>
        </p:nvGrpSpPr>
        <p:grpSpPr>
          <a:xfrm flipH="1">
            <a:off x="-1314925" y="5469792"/>
            <a:ext cx="1492225" cy="1410309"/>
            <a:chOff x="8918576" y="4102344"/>
            <a:chExt cx="1119169" cy="1057732"/>
          </a:xfrm>
        </p:grpSpPr>
        <p:sp>
          <p:nvSpPr>
            <p:cNvPr id="5011" name="Google Shape;5011;p31"/>
            <p:cNvSpPr/>
            <p:nvPr/>
          </p:nvSpPr>
          <p:spPr>
            <a:xfrm rot="10379925">
              <a:off x="8985661" y="4158746"/>
              <a:ext cx="983252" cy="944928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1"/>
            <p:cNvSpPr/>
            <p:nvPr/>
          </p:nvSpPr>
          <p:spPr>
            <a:xfrm rot="10379925">
              <a:off x="9197363" y="4514698"/>
              <a:ext cx="190822" cy="87294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1"/>
            <p:cNvSpPr/>
            <p:nvPr/>
          </p:nvSpPr>
          <p:spPr>
            <a:xfrm rot="10379925">
              <a:off x="9200807" y="4563982"/>
              <a:ext cx="251103" cy="100068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1"/>
            <p:cNvSpPr/>
            <p:nvPr/>
          </p:nvSpPr>
          <p:spPr>
            <a:xfrm rot="10379925">
              <a:off x="9200275" y="4617017"/>
              <a:ext cx="321496" cy="112045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1"/>
            <p:cNvSpPr/>
            <p:nvPr/>
          </p:nvSpPr>
          <p:spPr>
            <a:xfrm rot="10379925">
              <a:off x="9258379" y="4688486"/>
              <a:ext cx="367406" cy="159284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1"/>
            <p:cNvSpPr/>
            <p:nvPr/>
          </p:nvSpPr>
          <p:spPr>
            <a:xfrm rot="10379925">
              <a:off x="9143910" y="4665233"/>
              <a:ext cx="428351" cy="145711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1"/>
            <p:cNvSpPr/>
            <p:nvPr/>
          </p:nvSpPr>
          <p:spPr>
            <a:xfrm rot="10379925">
              <a:off x="9002480" y="4446338"/>
              <a:ext cx="268535" cy="58551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1"/>
            <p:cNvSpPr/>
            <p:nvPr/>
          </p:nvSpPr>
          <p:spPr>
            <a:xfrm rot="10379925">
              <a:off x="9082298" y="4483448"/>
              <a:ext cx="246844" cy="93415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1"/>
            <p:cNvSpPr/>
            <p:nvPr/>
          </p:nvSpPr>
          <p:spPr>
            <a:xfrm rot="10379925">
              <a:off x="8959379" y="4404847"/>
              <a:ext cx="244316" cy="56821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31"/>
            <p:cNvSpPr/>
            <p:nvPr/>
          </p:nvSpPr>
          <p:spPr>
            <a:xfrm rot="10379925">
              <a:off x="8942797" y="4356799"/>
              <a:ext cx="197076" cy="49502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31"/>
            <p:cNvSpPr/>
            <p:nvPr/>
          </p:nvSpPr>
          <p:spPr>
            <a:xfrm rot="10379925">
              <a:off x="8931984" y="4324145"/>
              <a:ext cx="159684" cy="28344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1"/>
            <p:cNvSpPr/>
            <p:nvPr/>
          </p:nvSpPr>
          <p:spPr>
            <a:xfrm rot="10379925">
              <a:off x="8919651" y="4287281"/>
              <a:ext cx="109783" cy="24352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1"/>
            <p:cNvSpPr/>
            <p:nvPr/>
          </p:nvSpPr>
          <p:spPr>
            <a:xfrm rot="10379925">
              <a:off x="9004315" y="4206364"/>
              <a:ext cx="21557" cy="81306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1"/>
            <p:cNvSpPr/>
            <p:nvPr/>
          </p:nvSpPr>
          <p:spPr>
            <a:xfrm rot="10379925">
              <a:off x="9046302" y="4185703"/>
              <a:ext cx="35130" cy="137461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1"/>
            <p:cNvSpPr/>
            <p:nvPr/>
          </p:nvSpPr>
          <p:spPr>
            <a:xfrm rot="10379925">
              <a:off x="9114024" y="4195065"/>
              <a:ext cx="19295" cy="159284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31"/>
            <p:cNvSpPr/>
            <p:nvPr/>
          </p:nvSpPr>
          <p:spPr>
            <a:xfrm rot="10379925">
              <a:off x="9180848" y="4210436"/>
              <a:ext cx="29675" cy="181241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31"/>
            <p:cNvSpPr/>
            <p:nvPr/>
          </p:nvSpPr>
          <p:spPr>
            <a:xfrm rot="10379925">
              <a:off x="9249871" y="4241478"/>
              <a:ext cx="35263" cy="192685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1"/>
            <p:cNvSpPr/>
            <p:nvPr/>
          </p:nvSpPr>
          <p:spPr>
            <a:xfrm rot="10379925">
              <a:off x="9302825" y="4254258"/>
              <a:ext cx="67599" cy="215307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1"/>
            <p:cNvSpPr/>
            <p:nvPr/>
          </p:nvSpPr>
          <p:spPr>
            <a:xfrm rot="10379925">
              <a:off x="9359372" y="4309715"/>
              <a:ext cx="61478" cy="202532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1"/>
            <p:cNvSpPr/>
            <p:nvPr/>
          </p:nvSpPr>
          <p:spPr>
            <a:xfrm rot="10379925">
              <a:off x="9422020" y="4280497"/>
              <a:ext cx="54159" cy="277317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1"/>
            <p:cNvSpPr/>
            <p:nvPr/>
          </p:nvSpPr>
          <p:spPr>
            <a:xfrm rot="10379925">
              <a:off x="9489256" y="4298208"/>
              <a:ext cx="60680" cy="301536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31"/>
            <p:cNvSpPr/>
            <p:nvPr/>
          </p:nvSpPr>
          <p:spPr>
            <a:xfrm rot="10379925">
              <a:off x="9536402" y="4291132"/>
              <a:ext cx="90887" cy="345848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31"/>
            <p:cNvSpPr/>
            <p:nvPr/>
          </p:nvSpPr>
          <p:spPr>
            <a:xfrm rot="10379925">
              <a:off x="9593851" y="4464893"/>
              <a:ext cx="91818" cy="20679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1"/>
            <p:cNvSpPr/>
            <p:nvPr/>
          </p:nvSpPr>
          <p:spPr>
            <a:xfrm rot="10379925">
              <a:off x="9657097" y="4420221"/>
              <a:ext cx="91153" cy="293419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1"/>
            <p:cNvSpPr/>
            <p:nvPr/>
          </p:nvSpPr>
          <p:spPr>
            <a:xfrm rot="10379925">
              <a:off x="9419338" y="4721823"/>
              <a:ext cx="273724" cy="130142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1"/>
            <p:cNvSpPr/>
            <p:nvPr/>
          </p:nvSpPr>
          <p:spPr>
            <a:xfrm rot="10379925">
              <a:off x="9343110" y="4773919"/>
              <a:ext cx="416907" cy="177515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1"/>
            <p:cNvSpPr/>
            <p:nvPr/>
          </p:nvSpPr>
          <p:spPr>
            <a:xfrm rot="10379925">
              <a:off x="9382633" y="4829065"/>
              <a:ext cx="430214" cy="164208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1"/>
            <p:cNvSpPr/>
            <p:nvPr/>
          </p:nvSpPr>
          <p:spPr>
            <a:xfrm rot="10379925">
              <a:off x="9440733" y="4856971"/>
              <a:ext cx="444719" cy="200004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1"/>
            <p:cNvSpPr/>
            <p:nvPr/>
          </p:nvSpPr>
          <p:spPr>
            <a:xfrm rot="10379925">
              <a:off x="9707881" y="4880613"/>
              <a:ext cx="215573" cy="168067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1"/>
            <p:cNvSpPr/>
            <p:nvPr/>
          </p:nvSpPr>
          <p:spPr>
            <a:xfrm rot="10379925">
              <a:off x="9780622" y="4908862"/>
              <a:ext cx="173656" cy="13719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1"/>
            <p:cNvSpPr/>
            <p:nvPr/>
          </p:nvSpPr>
          <p:spPr>
            <a:xfrm rot="10379925">
              <a:off x="9924803" y="4741354"/>
              <a:ext cx="103661" cy="158619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1"/>
            <p:cNvSpPr/>
            <p:nvPr/>
          </p:nvSpPr>
          <p:spPr>
            <a:xfrm rot="10379925">
              <a:off x="9897308" y="4651766"/>
              <a:ext cx="103927" cy="219698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 rot="10379925">
              <a:off x="9840990" y="4520111"/>
              <a:ext cx="124021" cy="313512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 rot="10379925">
              <a:off x="9779962" y="4455387"/>
              <a:ext cx="120561" cy="340126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 rot="10379925">
              <a:off x="9715315" y="4403669"/>
              <a:ext cx="110049" cy="347711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 rot="10379925">
              <a:off x="8981261" y="4167608"/>
              <a:ext cx="997225" cy="854707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370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p32"/>
          <p:cNvSpPr/>
          <p:nvPr/>
        </p:nvSpPr>
        <p:spPr>
          <a:xfrm flipH="1">
            <a:off x="118481" y="-199000"/>
            <a:ext cx="12621553" cy="7447871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9" name="Google Shape;5049;p32"/>
          <p:cNvSpPr/>
          <p:nvPr/>
        </p:nvSpPr>
        <p:spPr>
          <a:xfrm rot="10800000" flipH="1">
            <a:off x="24852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0" name="Google Shape;5050;p32"/>
          <p:cNvSpPr/>
          <p:nvPr/>
        </p:nvSpPr>
        <p:spPr>
          <a:xfrm rot="10800000" flipH="1">
            <a:off x="24852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51" name="Google Shape;5051;p32"/>
          <p:cNvGrpSpPr/>
          <p:nvPr/>
        </p:nvGrpSpPr>
        <p:grpSpPr>
          <a:xfrm rot="10800000" flipH="1">
            <a:off x="8572618" y="-272519"/>
            <a:ext cx="587572" cy="742436"/>
            <a:chOff x="5248400" y="1483575"/>
            <a:chExt cx="121775" cy="153875"/>
          </a:xfrm>
        </p:grpSpPr>
        <p:sp>
          <p:nvSpPr>
            <p:cNvPr id="5052" name="Google Shape;5052;p32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1" name="Google Shape;5061;p32"/>
          <p:cNvGrpSpPr/>
          <p:nvPr/>
        </p:nvGrpSpPr>
        <p:grpSpPr>
          <a:xfrm rot="10800000" flipH="1">
            <a:off x="3260533" y="6271464"/>
            <a:ext cx="651364" cy="434896"/>
            <a:chOff x="5224400" y="2048725"/>
            <a:chExt cx="170075" cy="113550"/>
          </a:xfrm>
        </p:grpSpPr>
        <p:sp>
          <p:nvSpPr>
            <p:cNvPr id="5062" name="Google Shape;5062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 rot="420075" flipH="1">
            <a:off x="11093733" y="-1351917"/>
            <a:ext cx="2323752" cy="2603021"/>
            <a:chOff x="3324275" y="3629650"/>
            <a:chExt cx="327425" cy="366775"/>
          </a:xfrm>
        </p:grpSpPr>
        <p:sp>
          <p:nvSpPr>
            <p:cNvPr id="5072" name="Google Shape;5072;p32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2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2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2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2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2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2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2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2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2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2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2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2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2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2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2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2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2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2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2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2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2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2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2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2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2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2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2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2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2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2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2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2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2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2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2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2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2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2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2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2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2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2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2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2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2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2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2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2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2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2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2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2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2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2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2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2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2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2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2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2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2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2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2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2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2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2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2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1" name="Google Shape;5141;p32"/>
          <p:cNvGrpSpPr/>
          <p:nvPr/>
        </p:nvGrpSpPr>
        <p:grpSpPr>
          <a:xfrm rot="9829118">
            <a:off x="-1171776" y="-1005267"/>
            <a:ext cx="2699739" cy="2357875"/>
            <a:chOff x="2163275" y="3388800"/>
            <a:chExt cx="1754570" cy="1532392"/>
          </a:xfrm>
        </p:grpSpPr>
        <p:sp>
          <p:nvSpPr>
            <p:cNvPr id="5142" name="Google Shape;5142;p32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2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2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2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2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2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2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2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2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2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2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2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2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2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2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2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2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2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2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2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2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2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2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2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2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2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2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2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2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2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2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2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2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2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2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2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2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2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2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2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2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2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2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2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2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2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32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32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2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2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2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2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2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2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2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2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2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2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2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2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2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2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2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2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2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2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21" name="Google Shape;5221;p32"/>
          <p:cNvGrpSpPr/>
          <p:nvPr/>
        </p:nvGrpSpPr>
        <p:grpSpPr>
          <a:xfrm rot="5969491" flipH="1">
            <a:off x="-608250" y="5737868"/>
            <a:ext cx="1572692" cy="1799955"/>
            <a:chOff x="2868300" y="2096500"/>
            <a:chExt cx="2437401" cy="2789619"/>
          </a:xfrm>
        </p:grpSpPr>
        <p:sp>
          <p:nvSpPr>
            <p:cNvPr id="5222" name="Google Shape;5222;p32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2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2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2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2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2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2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2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2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2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2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2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2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2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2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32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32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2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2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2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2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2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2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2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2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7" name="Google Shape;5247;p32"/>
          <p:cNvGrpSpPr/>
          <p:nvPr/>
        </p:nvGrpSpPr>
        <p:grpSpPr>
          <a:xfrm rot="10800000" flipH="1">
            <a:off x="11022129" y="5592066"/>
            <a:ext cx="2314084" cy="2711967"/>
            <a:chOff x="9055275" y="-251125"/>
            <a:chExt cx="1842032" cy="2158751"/>
          </a:xfrm>
        </p:grpSpPr>
        <p:sp>
          <p:nvSpPr>
            <p:cNvPr id="5248" name="Google Shape;5248;p32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2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2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2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2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2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2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2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2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2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2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2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2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2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2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2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2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2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2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2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2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2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2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2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2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32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32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32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7" name="Google Shape;5297;p32"/>
          <p:cNvGrpSpPr/>
          <p:nvPr/>
        </p:nvGrpSpPr>
        <p:grpSpPr>
          <a:xfrm rot="-8526000" flipH="1">
            <a:off x="11488146" y="1852780"/>
            <a:ext cx="651375" cy="434909"/>
            <a:chOff x="5224400" y="2048725"/>
            <a:chExt cx="170075" cy="113550"/>
          </a:xfrm>
        </p:grpSpPr>
        <p:sp>
          <p:nvSpPr>
            <p:cNvPr id="5298" name="Google Shape;5298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2081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6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7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77300" y="1016467"/>
            <a:ext cx="7570800" cy="4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08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3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1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A5F5-5152-4831-BF4B-F6002CDF8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8752-D8CF-4FD2-B108-44A8A784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3892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55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"/>
          <p:cNvSpPr/>
          <p:nvPr/>
        </p:nvSpPr>
        <p:spPr>
          <a:xfrm>
            <a:off x="933767" y="713334"/>
            <a:ext cx="10272085" cy="5431345"/>
          </a:xfrm>
          <a:custGeom>
            <a:avLst/>
            <a:gdLst/>
            <a:ahLst/>
            <a:cxnLst/>
            <a:rect l="l" t="t" r="r" b="b"/>
            <a:pathLst>
              <a:path w="57448" h="34265" extrusionOk="0">
                <a:moveTo>
                  <a:pt x="23524" y="1"/>
                </a:moveTo>
                <a:cubicBezTo>
                  <a:pt x="19899" y="1"/>
                  <a:pt x="15928" y="1770"/>
                  <a:pt x="13547" y="3756"/>
                </a:cubicBezTo>
                <a:cubicBezTo>
                  <a:pt x="8883" y="7646"/>
                  <a:pt x="6634" y="13448"/>
                  <a:pt x="4737" y="19036"/>
                </a:cubicBezTo>
                <a:cubicBezTo>
                  <a:pt x="3373" y="23057"/>
                  <a:pt x="1" y="29461"/>
                  <a:pt x="4685" y="32619"/>
                </a:cubicBezTo>
                <a:cubicBezTo>
                  <a:pt x="6404" y="33777"/>
                  <a:pt x="8515" y="34264"/>
                  <a:pt x="10694" y="34264"/>
                </a:cubicBezTo>
                <a:cubicBezTo>
                  <a:pt x="14130" y="34264"/>
                  <a:pt x="17737" y="33054"/>
                  <a:pt x="20257" y="31350"/>
                </a:cubicBezTo>
                <a:cubicBezTo>
                  <a:pt x="22748" y="29666"/>
                  <a:pt x="26389" y="26043"/>
                  <a:pt x="29739" y="26043"/>
                </a:cubicBezTo>
                <a:cubicBezTo>
                  <a:pt x="31034" y="26043"/>
                  <a:pt x="32286" y="26584"/>
                  <a:pt x="33411" y="27988"/>
                </a:cubicBezTo>
                <a:cubicBezTo>
                  <a:pt x="35208" y="30229"/>
                  <a:pt x="35738" y="32960"/>
                  <a:pt x="39018" y="33461"/>
                </a:cubicBezTo>
                <a:cubicBezTo>
                  <a:pt x="39351" y="33512"/>
                  <a:pt x="39681" y="33536"/>
                  <a:pt x="40008" y="33536"/>
                </a:cubicBezTo>
                <a:cubicBezTo>
                  <a:pt x="42681" y="33536"/>
                  <a:pt x="45130" y="31943"/>
                  <a:pt x="47216" y="30391"/>
                </a:cubicBezTo>
                <a:cubicBezTo>
                  <a:pt x="52219" y="26661"/>
                  <a:pt x="57448" y="19870"/>
                  <a:pt x="56945" y="13257"/>
                </a:cubicBezTo>
                <a:cubicBezTo>
                  <a:pt x="56758" y="10811"/>
                  <a:pt x="55468" y="8299"/>
                  <a:pt x="53359" y="6977"/>
                </a:cubicBezTo>
                <a:cubicBezTo>
                  <a:pt x="52357" y="6348"/>
                  <a:pt x="51304" y="6095"/>
                  <a:pt x="50242" y="6095"/>
                </a:cubicBezTo>
                <a:cubicBezTo>
                  <a:pt x="48626" y="6095"/>
                  <a:pt x="46991" y="6682"/>
                  <a:pt x="45491" y="7428"/>
                </a:cubicBezTo>
                <a:cubicBezTo>
                  <a:pt x="42987" y="8673"/>
                  <a:pt x="40613" y="10242"/>
                  <a:pt x="38410" y="11957"/>
                </a:cubicBezTo>
                <a:cubicBezTo>
                  <a:pt x="36784" y="13221"/>
                  <a:pt x="34734" y="15474"/>
                  <a:pt x="32469" y="15474"/>
                </a:cubicBezTo>
                <a:cubicBezTo>
                  <a:pt x="32066" y="15474"/>
                  <a:pt x="31657" y="15403"/>
                  <a:pt x="31242" y="15243"/>
                </a:cubicBezTo>
                <a:cubicBezTo>
                  <a:pt x="25888" y="13168"/>
                  <a:pt x="32949" y="4769"/>
                  <a:pt x="28297" y="1401"/>
                </a:cubicBezTo>
                <a:cubicBezTo>
                  <a:pt x="26929" y="410"/>
                  <a:pt x="25267" y="1"/>
                  <a:pt x="2352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9" name="Google Shape;509;p4"/>
          <p:cNvGrpSpPr/>
          <p:nvPr/>
        </p:nvGrpSpPr>
        <p:grpSpPr>
          <a:xfrm rot="10800000">
            <a:off x="11405032" y="723903"/>
            <a:ext cx="908265" cy="742460"/>
            <a:chOff x="5226850" y="1787675"/>
            <a:chExt cx="170500" cy="139375"/>
          </a:xfrm>
        </p:grpSpPr>
        <p:sp>
          <p:nvSpPr>
            <p:cNvPr id="510" name="Google Shape;510;p4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4"/>
          <p:cNvGrpSpPr/>
          <p:nvPr/>
        </p:nvGrpSpPr>
        <p:grpSpPr>
          <a:xfrm rot="10800000">
            <a:off x="7998867" y="6423109"/>
            <a:ext cx="651364" cy="434896"/>
            <a:chOff x="5224400" y="2048725"/>
            <a:chExt cx="170075" cy="113550"/>
          </a:xfrm>
        </p:grpSpPr>
        <p:sp>
          <p:nvSpPr>
            <p:cNvPr id="520" name="Google Shape;52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" name="Google Shape;529;p4"/>
          <p:cNvGrpSpPr/>
          <p:nvPr/>
        </p:nvGrpSpPr>
        <p:grpSpPr>
          <a:xfrm rot="2912722">
            <a:off x="-295030" y="3906084"/>
            <a:ext cx="651363" cy="434901"/>
            <a:chOff x="5224400" y="2048725"/>
            <a:chExt cx="170075" cy="113550"/>
          </a:xfrm>
        </p:grpSpPr>
        <p:sp>
          <p:nvSpPr>
            <p:cNvPr id="530" name="Google Shape;53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4"/>
          <p:cNvGrpSpPr/>
          <p:nvPr/>
        </p:nvGrpSpPr>
        <p:grpSpPr>
          <a:xfrm rot="-5640066" flipH="1">
            <a:off x="-1607517" y="-1344864"/>
            <a:ext cx="2323745" cy="2603013"/>
            <a:chOff x="3324275" y="3629650"/>
            <a:chExt cx="327425" cy="366775"/>
          </a:xfrm>
        </p:grpSpPr>
        <p:sp>
          <p:nvSpPr>
            <p:cNvPr id="540" name="Google Shape;540;p4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9" name="Google Shape;609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0044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11" name="Google Shape;611;p4"/>
          <p:cNvGrpSpPr/>
          <p:nvPr/>
        </p:nvGrpSpPr>
        <p:grpSpPr>
          <a:xfrm rot="126980" flipH="1">
            <a:off x="10390858" y="5449547"/>
            <a:ext cx="1883284" cy="2155428"/>
            <a:chOff x="2868300" y="2096500"/>
            <a:chExt cx="2437401" cy="2789619"/>
          </a:xfrm>
        </p:grpSpPr>
        <p:sp>
          <p:nvSpPr>
            <p:cNvPr id="612" name="Google Shape;612;p4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8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"/>
          <p:cNvSpPr/>
          <p:nvPr/>
        </p:nvSpPr>
        <p:spPr>
          <a:xfrm rot="8779390">
            <a:off x="483414" y="673881"/>
            <a:ext cx="5633444" cy="467568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1" name="Google Shape;1921;p15"/>
          <p:cNvSpPr txBox="1">
            <a:spLocks noGrp="1"/>
          </p:cNvSpPr>
          <p:nvPr>
            <p:ph type="subTitle" idx="1"/>
          </p:nvPr>
        </p:nvSpPr>
        <p:spPr>
          <a:xfrm>
            <a:off x="6187833" y="3256000"/>
            <a:ext cx="46720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2" name="Google Shape;1922;p15"/>
          <p:cNvSpPr txBox="1">
            <a:spLocks noGrp="1"/>
          </p:cNvSpPr>
          <p:nvPr>
            <p:ph type="title"/>
          </p:nvPr>
        </p:nvSpPr>
        <p:spPr>
          <a:xfrm>
            <a:off x="6078433" y="2350817"/>
            <a:ext cx="48908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1923" name="Google Shape;1923;p15"/>
          <p:cNvSpPr/>
          <p:nvPr/>
        </p:nvSpPr>
        <p:spPr>
          <a:xfrm rot="10800000">
            <a:off x="12043649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4" name="Google Shape;1924;p15"/>
          <p:cNvSpPr/>
          <p:nvPr/>
        </p:nvSpPr>
        <p:spPr>
          <a:xfrm rot="10800000">
            <a:off x="12043649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5" name="Google Shape;1925;p15"/>
          <p:cNvGrpSpPr/>
          <p:nvPr/>
        </p:nvGrpSpPr>
        <p:grpSpPr>
          <a:xfrm rot="10800000">
            <a:off x="2908545" y="-272519"/>
            <a:ext cx="587572" cy="742436"/>
            <a:chOff x="5248400" y="1483575"/>
            <a:chExt cx="121775" cy="153875"/>
          </a:xfrm>
        </p:grpSpPr>
        <p:sp>
          <p:nvSpPr>
            <p:cNvPr id="1926" name="Google Shape;1926;p15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4897239" y="6144664"/>
            <a:ext cx="651364" cy="434896"/>
            <a:chOff x="5224400" y="2048725"/>
            <a:chExt cx="170075" cy="113550"/>
          </a:xfrm>
        </p:grpSpPr>
        <p:sp>
          <p:nvSpPr>
            <p:cNvPr id="1936" name="Google Shape;1936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-1410590" flipH="1">
            <a:off x="10427503" y="4718607"/>
            <a:ext cx="3036691" cy="2652160"/>
            <a:chOff x="2163275" y="3388800"/>
            <a:chExt cx="1754570" cy="1532392"/>
          </a:xfrm>
        </p:grpSpPr>
        <p:sp>
          <p:nvSpPr>
            <p:cNvPr id="1946" name="Google Shape;1946;p1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5" name="Google Shape;2025;p15"/>
          <p:cNvGrpSpPr/>
          <p:nvPr/>
        </p:nvGrpSpPr>
        <p:grpSpPr>
          <a:xfrm rot="-3938302">
            <a:off x="8929449" y="5424243"/>
            <a:ext cx="1572563" cy="1799807"/>
            <a:chOff x="2868300" y="2096500"/>
            <a:chExt cx="2437401" cy="2789619"/>
          </a:xfrm>
        </p:grpSpPr>
        <p:sp>
          <p:nvSpPr>
            <p:cNvPr id="2026" name="Google Shape;2026;p1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1" name="Google Shape;2051;p15"/>
          <p:cNvGrpSpPr/>
          <p:nvPr/>
        </p:nvGrpSpPr>
        <p:grpSpPr>
          <a:xfrm rot="8526000">
            <a:off x="-70785" y="1852780"/>
            <a:ext cx="651375" cy="434909"/>
            <a:chOff x="5224400" y="2048725"/>
            <a:chExt cx="170075" cy="113550"/>
          </a:xfrm>
        </p:grpSpPr>
        <p:sp>
          <p:nvSpPr>
            <p:cNvPr id="2052" name="Google Shape;2052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1" name="Google Shape;2061;p15"/>
          <p:cNvSpPr/>
          <p:nvPr/>
        </p:nvSpPr>
        <p:spPr>
          <a:xfrm rot="10800000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054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6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4" name="Google Shape;2064;p16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5" name="Google Shape;2065;p16"/>
          <p:cNvGrpSpPr/>
          <p:nvPr/>
        </p:nvGrpSpPr>
        <p:grpSpPr>
          <a:xfrm>
            <a:off x="499336" y="6419731"/>
            <a:ext cx="908265" cy="742460"/>
            <a:chOff x="5226850" y="1787675"/>
            <a:chExt cx="170500" cy="139375"/>
          </a:xfrm>
        </p:grpSpPr>
        <p:sp>
          <p:nvSpPr>
            <p:cNvPr id="2066" name="Google Shape;2066;p16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5" name="Google Shape;2075;p16"/>
          <p:cNvGrpSpPr/>
          <p:nvPr/>
        </p:nvGrpSpPr>
        <p:grpSpPr>
          <a:xfrm rot="-1848323" flipH="1">
            <a:off x="10585143" y="5451162"/>
            <a:ext cx="2699741" cy="2357877"/>
            <a:chOff x="2163275" y="3388800"/>
            <a:chExt cx="1754570" cy="1532392"/>
          </a:xfrm>
        </p:grpSpPr>
        <p:sp>
          <p:nvSpPr>
            <p:cNvPr id="2076" name="Google Shape;2076;p16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5" name="Google Shape;2155;p16"/>
          <p:cNvGrpSpPr/>
          <p:nvPr/>
        </p:nvGrpSpPr>
        <p:grpSpPr>
          <a:xfrm rot="4830509">
            <a:off x="-608250" y="-717626"/>
            <a:ext cx="1572692" cy="1799955"/>
            <a:chOff x="2868300" y="2096500"/>
            <a:chExt cx="2437401" cy="2789619"/>
          </a:xfrm>
        </p:grpSpPr>
        <p:sp>
          <p:nvSpPr>
            <p:cNvPr id="2156" name="Google Shape;2156;p16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1" name="Google Shape;2181;p16"/>
          <p:cNvGrpSpPr/>
          <p:nvPr/>
        </p:nvGrpSpPr>
        <p:grpSpPr>
          <a:xfrm>
            <a:off x="10656795" y="-1605634"/>
            <a:ext cx="2314084" cy="2711967"/>
            <a:chOff x="9055275" y="-251125"/>
            <a:chExt cx="1842032" cy="2158751"/>
          </a:xfrm>
        </p:grpSpPr>
        <p:sp>
          <p:nvSpPr>
            <p:cNvPr id="2182" name="Google Shape;2182;p16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1" name="Google Shape;2231;p16"/>
          <p:cNvGrpSpPr/>
          <p:nvPr/>
        </p:nvGrpSpPr>
        <p:grpSpPr>
          <a:xfrm rot="-7887278">
            <a:off x="-300704" y="4986792"/>
            <a:ext cx="651363" cy="434901"/>
            <a:chOff x="5224400" y="2048725"/>
            <a:chExt cx="170075" cy="113550"/>
          </a:xfrm>
        </p:grpSpPr>
        <p:sp>
          <p:nvSpPr>
            <p:cNvPr id="2232" name="Google Shape;223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1" name="Google Shape;2241;p16"/>
          <p:cNvGrpSpPr/>
          <p:nvPr/>
        </p:nvGrpSpPr>
        <p:grpSpPr>
          <a:xfrm rot="-2274000">
            <a:off x="11488146" y="3173743"/>
            <a:ext cx="651375" cy="434909"/>
            <a:chOff x="5224400" y="2048725"/>
            <a:chExt cx="170075" cy="113550"/>
          </a:xfrm>
        </p:grpSpPr>
        <p:sp>
          <p:nvSpPr>
            <p:cNvPr id="2242" name="Google Shape;224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1" name="Google Shape;2251;p16"/>
          <p:cNvSpPr/>
          <p:nvPr/>
        </p:nvSpPr>
        <p:spPr>
          <a:xfrm rot="10800000">
            <a:off x="888620" y="675539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1"/>
          </p:nvPr>
        </p:nvSpPr>
        <p:spPr>
          <a:xfrm>
            <a:off x="3484813" y="4998800"/>
            <a:ext cx="5222400" cy="10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/>
          </p:nvPr>
        </p:nvSpPr>
        <p:spPr>
          <a:xfrm>
            <a:off x="2977600" y="3786000"/>
            <a:ext cx="6236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56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11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8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77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8" r:id="rId3"/>
    <p:sldLayoutId id="2147483679" r:id="rId4"/>
    <p:sldLayoutId id="214748368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2C41-D585-439D-A087-B72DC12A89DB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 Minh Hieu\Desktop\nen pp\tải xuống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4229100" y="2247683"/>
            <a:ext cx="373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TIẾT MĨ THUẬT </a:t>
            </a:r>
          </a:p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LỚP 4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8686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CON HỌC SINH</a:t>
            </a:r>
          </a:p>
        </p:txBody>
      </p:sp>
      <p:pic>
        <p:nvPicPr>
          <p:cNvPr id="6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01CC-D547-C74C-9F5C-703CBF5B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BA5F7-1B11-6C47-9A1B-8F187ED58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0"/>
            <a:ext cx="12124944" cy="6894000"/>
          </a:xfrm>
        </p:spPr>
      </p:pic>
    </p:spTree>
    <p:extLst>
      <p:ext uri="{BB962C8B-B14F-4D97-AF65-F5344CB8AC3E}">
        <p14:creationId xmlns:p14="http://schemas.microsoft.com/office/powerpoint/2010/main" val="17976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7FD2-87D8-2249-863B-DB3C2766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F7204-2313-B040-9968-FCF10390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" y="46674"/>
            <a:ext cx="12048782" cy="6764651"/>
          </a:xfrm>
        </p:spPr>
      </p:pic>
    </p:spTree>
    <p:extLst>
      <p:ext uri="{BB962C8B-B14F-4D97-AF65-F5344CB8AC3E}">
        <p14:creationId xmlns:p14="http://schemas.microsoft.com/office/powerpoint/2010/main" val="17287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3416769" y="1801249"/>
            <a:ext cx="6016942" cy="556252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892413">
                    <a:lumMod val="50000"/>
                  </a:srgbClr>
                </a:solidFill>
                <a:latin typeface="Arial"/>
                <a:cs typeface="Arial"/>
                <a:sym typeface="Arial"/>
              </a:rPr>
              <a:t>Hình Khối nào tạo nên đồ vật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-110370" y="1301752"/>
            <a:ext cx="3898428" cy="555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21AA-D506-744F-C276-9A297182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651" y="3502238"/>
            <a:ext cx="3181807" cy="2387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9900E-B009-0DB5-4D2E-E34311C3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000" y="3742663"/>
            <a:ext cx="1906883" cy="190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DDBB6-2DB2-4999-4ACC-595E102F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833" y="3673311"/>
            <a:ext cx="3282465" cy="192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058E0-9323-61BA-28FB-F7D84078DEBE}"/>
              </a:ext>
            </a:extLst>
          </p:cNvPr>
          <p:cNvSpPr txBox="1"/>
          <p:nvPr/>
        </p:nvSpPr>
        <p:spPr>
          <a:xfrm>
            <a:off x="2850196" y="5746045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 trụ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A1EA6-FD90-7CA5-76C2-21B5C2FA105A}"/>
              </a:ext>
            </a:extLst>
          </p:cNvPr>
          <p:cNvSpPr txBox="1"/>
          <p:nvPr/>
        </p:nvSpPr>
        <p:spPr>
          <a:xfrm>
            <a:off x="4809123" y="5684322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lập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phương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292F2-D6CB-42EA-9528-17B9FACAC297}"/>
              </a:ext>
            </a:extLst>
          </p:cNvPr>
          <p:cNvSpPr txBox="1"/>
          <p:nvPr/>
        </p:nvSpPr>
        <p:spPr>
          <a:xfrm>
            <a:off x="7711833" y="5751824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Copyright Notice">
            <a:extLst>
              <a:ext uri="{FF2B5EF4-FFF2-40B4-BE49-F238E27FC236}">
                <a16:creationId xmlns:a16="http://schemas.microsoft.com/office/drawing/2014/main" id="{34C877D3-56B3-495C-8886-75DFF59887F5}"/>
              </a:ext>
            </a:extLst>
          </p:cNvPr>
          <p:cNvSpPr/>
          <p:nvPr/>
        </p:nvSpPr>
        <p:spPr bwMode="auto">
          <a:xfrm>
            <a:off x="1213039" y="266352"/>
            <a:ext cx="5826837" cy="579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1: KHÁM PHÁ</a:t>
            </a:r>
            <a:endParaRPr sz="3200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6A61D-597F-4B47-B529-FFA3B296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1D11A-348C-4CCF-B43F-DC0885B22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53" y="983017"/>
            <a:ext cx="2153740" cy="2198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93257-57CD-428E-BE5D-EE16EB06BB10}"/>
              </a:ext>
            </a:extLst>
          </p:cNvPr>
          <p:cNvSpPr txBox="1"/>
          <p:nvPr/>
        </p:nvSpPr>
        <p:spPr>
          <a:xfrm>
            <a:off x="10064349" y="3194541"/>
            <a:ext cx="19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cầu</a:t>
            </a:r>
            <a:endParaRPr lang="en-US" sz="2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60EA-7184-4F46-BF17-AA85A0C5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80B0B-40AC-5743-8C82-93112A22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625" cy="7137714"/>
          </a:xfrm>
        </p:spPr>
      </p:pic>
    </p:spTree>
    <p:extLst>
      <p:ext uri="{BB962C8B-B14F-4D97-AF65-F5344CB8AC3E}">
        <p14:creationId xmlns:p14="http://schemas.microsoft.com/office/powerpoint/2010/main" val="198062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60496" y="172857"/>
            <a:ext cx="5534073" cy="825908"/>
          </a:xfrm>
          <a:prstGeom prst="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2: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KIẾN TẠO KIẾN THỨC – KĨ NĂNG</a:t>
            </a:r>
            <a:endParaRPr sz="2400" b="1" cap="small" dirty="0">
              <a:solidFill>
                <a:srgbClr val="F9786B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472" y="1543876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1: Xác định hình, kích thước và cắt giấy để tạo các bộ phận của đồ vật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144" y="283808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40000"/>
              <a:lumOff val="6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2: Gấp và dán giấy đã cắt tạo hình khối của đồ vật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200792" y="531165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4: Trang trí và hoàn thiện sản phẩm</a:t>
            </a: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E7FA895D-C753-FE48-B507-76AD987924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25748" y="4042196"/>
            <a:ext cx="4937642" cy="639879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3: Làm thêm các bộ phận tạo đặc điểm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22513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F17A-57FF-4F41-8E75-1C5E69F4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D5798-D191-E341-873D-2C7161DBE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" y="0"/>
            <a:ext cx="11974092" cy="6858000"/>
          </a:xfrm>
        </p:spPr>
      </p:pic>
    </p:spTree>
    <p:extLst>
      <p:ext uri="{BB962C8B-B14F-4D97-AF65-F5344CB8AC3E}">
        <p14:creationId xmlns:p14="http://schemas.microsoft.com/office/powerpoint/2010/main" val="388804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598433" y="2011130"/>
            <a:ext cx="9102172" cy="646986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33A541-6ED5-B296-9681-896C7500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477" y="3512882"/>
            <a:ext cx="659999" cy="659999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96596898-EBAC-4877-B44E-8DF9B3CEF000}"/>
              </a:ext>
            </a:extLst>
          </p:cNvPr>
          <p:cNvSpPr/>
          <p:nvPr/>
        </p:nvSpPr>
        <p:spPr bwMode="auto">
          <a:xfrm>
            <a:off x="3108613" y="520560"/>
            <a:ext cx="5534073" cy="908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3: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LUYỆN TẬP – SÁNG TẠO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672FE-C180-48BC-BBFC-EE17729A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5F886-95D3-4489-B7FC-E658F10F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485" y="2232707"/>
            <a:ext cx="918163" cy="918163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D85B99AD-25D4-4DE5-BD94-13CB3A7C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7335" y="5921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7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42"/>
          <p:cNvGrpSpPr/>
          <p:nvPr/>
        </p:nvGrpSpPr>
        <p:grpSpPr>
          <a:xfrm rot="-2953231">
            <a:off x="429361" y="3546393"/>
            <a:ext cx="773529" cy="1328065"/>
            <a:chOff x="2889663" y="5431504"/>
            <a:chExt cx="301907" cy="518323"/>
          </a:xfrm>
        </p:grpSpPr>
        <p:sp>
          <p:nvSpPr>
            <p:cNvPr id="5630" name="Google Shape;5630;p42"/>
            <p:cNvSpPr/>
            <p:nvPr/>
          </p:nvSpPr>
          <p:spPr>
            <a:xfrm rot="-1816222">
              <a:off x="3070272" y="5674914"/>
              <a:ext cx="49166" cy="281726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chemeClr val="accent6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42"/>
            <p:cNvSpPr/>
            <p:nvPr/>
          </p:nvSpPr>
          <p:spPr>
            <a:xfrm rot="-1816222">
              <a:off x="2924315" y="5476468"/>
              <a:ext cx="232603" cy="200399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42"/>
            <p:cNvSpPr/>
            <p:nvPr/>
          </p:nvSpPr>
          <p:spPr>
            <a:xfrm rot="-1816222">
              <a:off x="2973248" y="5580320"/>
              <a:ext cx="135345" cy="100479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42"/>
            <p:cNvSpPr/>
            <p:nvPr/>
          </p:nvSpPr>
          <p:spPr>
            <a:xfrm rot="-1816222">
              <a:off x="3007706" y="5632932"/>
              <a:ext cx="74586" cy="51399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34" name="Google Shape;5634;p42"/>
          <p:cNvGrpSpPr/>
          <p:nvPr/>
        </p:nvGrpSpPr>
        <p:grpSpPr>
          <a:xfrm rot="2798880">
            <a:off x="4326810" y="858558"/>
            <a:ext cx="879703" cy="1045055"/>
            <a:chOff x="3196910" y="5279200"/>
            <a:chExt cx="603012" cy="716357"/>
          </a:xfrm>
        </p:grpSpPr>
        <p:sp>
          <p:nvSpPr>
            <p:cNvPr id="5635" name="Google Shape;5635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49" name="Google Shape;5649;p42"/>
          <p:cNvGrpSpPr/>
          <p:nvPr/>
        </p:nvGrpSpPr>
        <p:grpSpPr>
          <a:xfrm rot="-775710">
            <a:off x="3976300" y="732810"/>
            <a:ext cx="856357" cy="1072037"/>
            <a:chOff x="3196910" y="5279200"/>
            <a:chExt cx="603012" cy="716357"/>
          </a:xfrm>
        </p:grpSpPr>
        <p:sp>
          <p:nvSpPr>
            <p:cNvPr id="5650" name="Google Shape;5650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64" name="Google Shape;5664;p42"/>
          <p:cNvSpPr txBox="1">
            <a:spLocks noGrp="1"/>
          </p:cNvSpPr>
          <p:nvPr>
            <p:ph type="subTitle" idx="1"/>
          </p:nvPr>
        </p:nvSpPr>
        <p:spPr>
          <a:xfrm>
            <a:off x="5656557" y="3110384"/>
            <a:ext cx="6290152" cy="18639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endParaRPr lang="vi-VN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81C1-ADF4-D988-CE0F-D903CD52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55" y="2070496"/>
            <a:ext cx="3790128" cy="4155633"/>
          </a:xfrm>
          <a:prstGeom prst="rect">
            <a:avLst/>
          </a:prstGeom>
        </p:spPr>
      </p:pic>
      <p:sp>
        <p:nvSpPr>
          <p:cNvPr id="40" name="Copyright Notice">
            <a:extLst>
              <a:ext uri="{FF2B5EF4-FFF2-40B4-BE49-F238E27FC236}">
                <a16:creationId xmlns:a16="http://schemas.microsoft.com/office/drawing/2014/main" id="{63AEBD65-E89A-4A03-B1A1-3069FEF3E824}"/>
              </a:ext>
            </a:extLst>
          </p:cNvPr>
          <p:cNvSpPr/>
          <p:nvPr/>
        </p:nvSpPr>
        <p:spPr bwMode="auto">
          <a:xfrm>
            <a:off x="6205963" y="1381086"/>
            <a:ext cx="5763720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vi-VN" sz="3600" b="1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PHÂN TÍCH – ĐÁNH GIÁ</a:t>
            </a:r>
            <a:endParaRPr sz="3600" b="1" cap="smal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iatric Assessment Center by Slidesgo ">
  <a:themeElements>
    <a:clrScheme name="Simple Light">
      <a:dk1>
        <a:srgbClr val="5B6B5A"/>
      </a:dk1>
      <a:lt1>
        <a:srgbClr val="FBF5EA"/>
      </a:lt1>
      <a:dk2>
        <a:srgbClr val="BF442D"/>
      </a:dk2>
      <a:lt2>
        <a:srgbClr val="DABFA5"/>
      </a:lt2>
      <a:accent1>
        <a:srgbClr val="DD9E85"/>
      </a:accent1>
      <a:accent2>
        <a:srgbClr val="CC785A"/>
      </a:accent2>
      <a:accent3>
        <a:srgbClr val="835543"/>
      </a:accent3>
      <a:accent4>
        <a:srgbClr val="892413"/>
      </a:accent4>
      <a:accent5>
        <a:srgbClr val="56271B"/>
      </a:accent5>
      <a:accent6>
        <a:srgbClr val="284138"/>
      </a:accent6>
      <a:hlink>
        <a:srgbClr val="BF44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140</Words>
  <Application>Microsoft Office PowerPoint</Application>
  <PresentationFormat>Widescreen</PresentationFormat>
  <Paragraphs>21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Abhaya Libre</vt:lpstr>
      <vt:lpstr>Arial</vt:lpstr>
      <vt:lpstr>Barlow</vt:lpstr>
      <vt:lpstr>Calibri</vt:lpstr>
      <vt:lpstr>Cormorant Garamond</vt:lpstr>
      <vt:lpstr>Fira Sans Extra Condensed Medium</vt:lpstr>
      <vt:lpstr>Playfair Display ExtraBold</vt:lpstr>
      <vt:lpstr>Proxima Nova</vt:lpstr>
      <vt:lpstr>Times New Roman</vt:lpstr>
      <vt:lpstr>Tulpen One</vt:lpstr>
      <vt:lpstr>Spring Season by Slidesgo</vt:lpstr>
      <vt:lpstr>Geriatric Assessment Center by Slidesgo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Ngoc Quoc Khanh 20226047</cp:lastModifiedBy>
  <cp:revision>29</cp:revision>
  <dcterms:created xsi:type="dcterms:W3CDTF">2022-11-06T12:48:33Z</dcterms:created>
  <dcterms:modified xsi:type="dcterms:W3CDTF">2025-05-08T02:31:36Z</dcterms:modified>
</cp:coreProperties>
</file>