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320" r:id="rId1"/>
  </p:sldMasterIdLst>
  <p:notesMasterIdLst>
    <p:notesMasterId r:id="rId11"/>
  </p:notesMasterIdLst>
  <p:sldIdLst>
    <p:sldId id="686" r:id="rId2"/>
    <p:sldId id="689" r:id="rId3"/>
    <p:sldId id="697" r:id="rId4"/>
    <p:sldId id="698" r:id="rId5"/>
    <p:sldId id="688" r:id="rId6"/>
    <p:sldId id="690" r:id="rId7"/>
    <p:sldId id="691" r:id="rId8"/>
    <p:sldId id="692" r:id="rId9"/>
    <p:sldId id="661"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EFF1DB"/>
    <a:srgbClr val="94691C"/>
    <a:srgbClr val="A94507"/>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399" autoAdjust="0"/>
    <p:restoredTop sz="91318" autoAdjust="0"/>
  </p:normalViewPr>
  <p:slideViewPr>
    <p:cSldViewPr snapToGrid="0" snapToObjects="1">
      <p:cViewPr varScale="1">
        <p:scale>
          <a:sx n="74" d="100"/>
          <a:sy n="74" d="100"/>
        </p:scale>
        <p:origin x="72" y="163"/>
      </p:cViewPr>
      <p:guideLst>
        <p:guide orient="horz" pos="2160"/>
        <p:guide pos="3840"/>
      </p:guideLst>
    </p:cSldViewPr>
  </p:slideViewPr>
  <p:notesTextViewPr>
    <p:cViewPr>
      <p:scale>
        <a:sx n="100" d="100"/>
        <a:sy n="100" d="100"/>
      </p:scale>
      <p:origin x="0" y="0"/>
    </p:cViewPr>
  </p:notesTextViewPr>
  <p:sorterViewPr>
    <p:cViewPr>
      <p:scale>
        <a:sx n="60" d="100"/>
        <a:sy n="60" d="100"/>
      </p:scale>
      <p:origin x="0" y="-40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1874770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07879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LÀM GÓC CHIA SẺ</a:t>
            </a:r>
            <a:endParaRPr lang="vi-VN"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2</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9162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7CAF9-7AE2-F0CE-7019-4D4803CD75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40391-853C-C54C-C16A-2EE4A1CB3A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982CF-E37D-2CC4-ABD1-E2E5EE06BE36}"/>
              </a:ext>
            </a:extLst>
          </p:cNvPr>
          <p:cNvSpPr>
            <a:spLocks noGrp="1"/>
          </p:cNvSpPr>
          <p:nvPr>
            <p:ph type="body" idx="1"/>
          </p:nvPr>
        </p:nvSpPr>
        <p:spPr/>
        <p:txBody>
          <a:bodyPr/>
          <a:lstStyle/>
          <a:p>
            <a:endParaRPr lang="vi-VN" dirty="0"/>
          </a:p>
        </p:txBody>
      </p:sp>
      <p:sp>
        <p:nvSpPr>
          <p:cNvPr id="4" name="Slide Number Placeholder 3">
            <a:extLst>
              <a:ext uri="{FF2B5EF4-FFF2-40B4-BE49-F238E27FC236}">
                <a16:creationId xmlns:a16="http://schemas.microsoft.com/office/drawing/2014/main" id="{E480C7B3-AAF6-7BDD-4008-40BE6CB39A2E}"/>
              </a:ext>
            </a:extLst>
          </p:cNvPr>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3051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074A6-813B-DD09-C425-086116BB7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A1C81-92F7-94D8-444A-C1D347F8D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9FF4BE-4E57-4906-2116-135FAD86F496}"/>
              </a:ext>
            </a:extLst>
          </p:cNvPr>
          <p:cNvSpPr>
            <a:spLocks noGrp="1"/>
          </p:cNvSpPr>
          <p:nvPr>
            <p:ph type="body" idx="1"/>
          </p:nvPr>
        </p:nvSpPr>
        <p:spPr/>
        <p:txBody>
          <a:bodyPr/>
          <a:lstStyle/>
          <a:p>
            <a:endParaRPr lang="vi-VN" dirty="0"/>
          </a:p>
        </p:txBody>
      </p:sp>
      <p:sp>
        <p:nvSpPr>
          <p:cNvPr id="4" name="Slide Number Placeholder 3">
            <a:extLst>
              <a:ext uri="{FF2B5EF4-FFF2-40B4-BE49-F238E27FC236}">
                <a16:creationId xmlns:a16="http://schemas.microsoft.com/office/drawing/2014/main" id="{AFBF1A1F-0806-08FB-20D8-4B2E693B0551}"/>
              </a:ext>
            </a:extLst>
          </p:cNvPr>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1945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5593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6</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3369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7</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7469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8</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26838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9</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6164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07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402401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2223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412996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28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64498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89249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64717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vi-V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vi-VN"/>
          </a:p>
        </p:txBody>
      </p:sp>
      <p:sp>
        <p:nvSpPr>
          <p:cNvPr id="9" name="Slide Number Placeholder 8"/>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4239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vi-V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vi-VN"/>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633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6876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CE82867-F2F1-4A20-897E-2B5F67DBA24F}" type="datetime1">
              <a:rPr lang="en-US" kern="1200" smtClean="0">
                <a:solidFill>
                  <a:prstClr val="black">
                    <a:tint val="75000"/>
                  </a:prstClr>
                </a:solidFill>
                <a:latin typeface="Calibri"/>
                <a:ea typeface="+mn-ea"/>
                <a:cs typeface="+mn-cs"/>
              </a:rPr>
              <a:pPr/>
              <a:t>16/4/2025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kern="1200">
                <a:solidFill>
                  <a:prstClr val="black">
                    <a:tint val="75000"/>
                  </a:prstClr>
                </a:solidFill>
                <a:latin typeface="Calibri"/>
                <a:ea typeface="+mn-ea"/>
                <a:cs typeface="+mn-cs"/>
              </a:rPr>
              <a:t>NHÀ XUẤT BẢN GIÁO DỤC VIỆT NAM - CÔNG TY CỔ PHẦN PHÁT HÀNH SÁCH</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A1864A-8170-40DB-A142-895BB5251493}" type="slidenum">
              <a:rPr lang="en-US" kern="1200" smtClean="0">
                <a:solidFill>
                  <a:prstClr val="black">
                    <a:tint val="75000"/>
                  </a:prstClr>
                </a:solidFill>
                <a:latin typeface="Calibri"/>
                <a:ea typeface="+mn-ea"/>
                <a:cs typeface="+mn-cs"/>
              </a:rPr>
              <a:pPr/>
              <a:t>‹#›</a:t>
            </a:fld>
            <a:endParaRPr lang="en-US" kern="1200">
              <a:solidFill>
                <a:prstClr val="black">
                  <a:tint val="75000"/>
                </a:prstClr>
              </a:solidFill>
              <a:latin typeface="Calibri"/>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078753"/>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0F5CF979-ABAE-8123-E90A-0960E16536C4}"/>
              </a:ext>
            </a:extLst>
          </p:cNvPr>
          <p:cNvSpPr>
            <a:spLocks noChangeArrowheads="1"/>
          </p:cNvSpPr>
          <p:nvPr/>
        </p:nvSpPr>
        <p:spPr bwMode="auto">
          <a:xfrm>
            <a:off x="2937164" y="1665375"/>
            <a:ext cx="693124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lgn="ctr">
              <a:defRPr/>
            </a:pPr>
            <a:endParaRPr lang="en-US" altLang="en-US" sz="2000" b="1" dirty="0">
              <a:latin typeface="Times New Roman" panose="02020603050405020304" pitchFamily="18" charset="0"/>
              <a:cs typeface="Times New Roman" panose="02020603050405020304" pitchFamily="18" charset="0"/>
            </a:endParaRPr>
          </a:p>
          <a:p>
            <a:pPr algn="ctr">
              <a:defRPr/>
            </a:pPr>
            <a:r>
              <a:rPr lang="en-US" altLang="en-US" sz="2800" b="1" dirty="0">
                <a:latin typeface="Times New Roman" panose="02020603050405020304" pitchFamily="18" charset="0"/>
                <a:cs typeface="Times New Roman" panose="02020603050405020304" pitchFamily="18" charset="0"/>
              </a:rPr>
              <a:t>BÀI 1: </a:t>
            </a:r>
            <a:r>
              <a:rPr lang="en-US" altLang="en-US" sz="2800" b="1" dirty="0">
                <a:solidFill>
                  <a:srgbClr val="FF0000"/>
                </a:solidFill>
                <a:latin typeface="Times New Roman" panose="02020603050405020304" pitchFamily="18" charset="0"/>
                <a:cs typeface="Times New Roman" panose="02020603050405020304" pitchFamily="18" charset="0"/>
              </a:rPr>
              <a:t>LỄ HỘI TRUYỀN THỐNG</a:t>
            </a:r>
          </a:p>
          <a:p>
            <a:pPr algn="ctr">
              <a:defRPr/>
            </a:pPr>
            <a:r>
              <a:rPr lang="en-US" alt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2">
                    <a:lumMod val="75000"/>
                  </a:schemeClr>
                </a:solidFill>
                <a:latin typeface="Times New Roman" panose="02020603050405020304" pitchFamily="18" charset="0"/>
                <a:cs typeface="Times New Roman" panose="02020603050405020304" pitchFamily="18" charset="0"/>
              </a:rPr>
              <a:t>Tiết</a:t>
            </a:r>
            <a:r>
              <a:rPr lang="en-US" altLang="en-US" sz="2800" b="1" i="1" dirty="0">
                <a:solidFill>
                  <a:schemeClr val="accent2">
                    <a:lumMod val="75000"/>
                  </a:schemeClr>
                </a:solidFill>
                <a:latin typeface="Times New Roman" panose="02020603050405020304" pitchFamily="18" charset="0"/>
                <a:cs typeface="Times New Roman" panose="02020603050405020304" pitchFamily="18" charset="0"/>
              </a:rPr>
              <a:t> 2</a:t>
            </a:r>
          </a:p>
        </p:txBody>
      </p:sp>
      <p:grpSp>
        <p:nvGrpSpPr>
          <p:cNvPr id="14" name="Group 13">
            <a:extLst>
              <a:ext uri="{FF2B5EF4-FFF2-40B4-BE49-F238E27FC236}">
                <a16:creationId xmlns:a16="http://schemas.microsoft.com/office/drawing/2014/main" id="{996D1848-6BA5-980A-3329-291EBB85D834}"/>
              </a:ext>
            </a:extLst>
          </p:cNvPr>
          <p:cNvGrpSpPr/>
          <p:nvPr/>
        </p:nvGrpSpPr>
        <p:grpSpPr>
          <a:xfrm>
            <a:off x="0" y="2262910"/>
            <a:ext cx="8756073" cy="4082312"/>
            <a:chOff x="24611" y="2946941"/>
            <a:chExt cx="6956185" cy="2888513"/>
          </a:xfrm>
        </p:grpSpPr>
        <p:pic>
          <p:nvPicPr>
            <p:cNvPr id="9" name="Picture 2">
              <a:extLst>
                <a:ext uri="{FF2B5EF4-FFF2-40B4-BE49-F238E27FC236}">
                  <a16:creationId xmlns:a16="http://schemas.microsoft.com/office/drawing/2014/main" id="{242A75B4-060E-EDBA-2BC0-465610265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4611" y="2946941"/>
              <a:ext cx="4064000" cy="28885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42CEB739-FACB-9005-BFC7-F99AAD6E9F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183" r="60756"/>
            <a:stretch/>
          </p:blipFill>
          <p:spPr bwMode="auto">
            <a:xfrm>
              <a:off x="4088612" y="5246254"/>
              <a:ext cx="1471680" cy="589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C37FC03E-29F5-8772-F6D9-FE34304209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183" r="60756"/>
            <a:stretch/>
          </p:blipFill>
          <p:spPr bwMode="auto">
            <a:xfrm>
              <a:off x="4088611" y="4802908"/>
              <a:ext cx="1254884" cy="45719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AA4947EC-9AC6-33FD-0F78-0D64ECCEA2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183" r="60756"/>
            <a:stretch/>
          </p:blipFill>
          <p:spPr bwMode="auto">
            <a:xfrm flipH="1">
              <a:off x="5560291" y="5260100"/>
              <a:ext cx="1420505" cy="5753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383399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9A7BA37-DB2D-3090-E3F7-854F9B0B7978}"/>
              </a:ext>
            </a:extLst>
          </p:cNvPr>
          <p:cNvGrpSpPr/>
          <p:nvPr/>
        </p:nvGrpSpPr>
        <p:grpSpPr>
          <a:xfrm>
            <a:off x="-18776" y="-73891"/>
            <a:ext cx="12220012" cy="6858000"/>
            <a:chOff x="-18776" y="-73891"/>
            <a:chExt cx="12220012" cy="6858000"/>
          </a:xfrm>
        </p:grpSpPr>
        <p:pic>
          <p:nvPicPr>
            <p:cNvPr id="30" name="Picture 29">
              <a:extLst>
                <a:ext uri="{FF2B5EF4-FFF2-40B4-BE49-F238E27FC236}">
                  <a16:creationId xmlns:a16="http://schemas.microsoft.com/office/drawing/2014/main" id="{3C3FB8D4-7A2F-E07F-0CAB-7D3F9AB33979}"/>
                </a:ext>
              </a:extLst>
            </p:cNvPr>
            <p:cNvPicPr>
              <a:picLocks noChangeAspect="1"/>
            </p:cNvPicPr>
            <p:nvPr/>
          </p:nvPicPr>
          <p:blipFill rotWithShape="1">
            <a:blip r:embed="rId3"/>
            <a:srcRect l="-1" r="115"/>
            <a:stretch/>
          </p:blipFill>
          <p:spPr>
            <a:xfrm flipH="1">
              <a:off x="9238" y="-73891"/>
              <a:ext cx="12191998" cy="6858000"/>
            </a:xfrm>
            <a:prstGeom prst="rect">
              <a:avLst/>
            </a:prstGeom>
          </p:spPr>
        </p:pic>
        <p:pic>
          <p:nvPicPr>
            <p:cNvPr id="2052" name="Picture 4">
              <a:extLst>
                <a:ext uri="{FF2B5EF4-FFF2-40B4-BE49-F238E27FC236}">
                  <a16:creationId xmlns:a16="http://schemas.microsoft.com/office/drawing/2014/main" id="{A6B5A609-8F64-F415-47CA-8223318979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5542"/>
            <a:stretch/>
          </p:blipFill>
          <p:spPr bwMode="auto">
            <a:xfrm>
              <a:off x="5155465" y="3429000"/>
              <a:ext cx="6153150" cy="23698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142D9C9-2E09-6383-3478-3C258C1A68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311" t="70498" r="47254"/>
            <a:stretch/>
          </p:blipFill>
          <p:spPr bwMode="auto">
            <a:xfrm>
              <a:off x="10646865" y="4238615"/>
              <a:ext cx="1535895" cy="15769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CD55039D-0089-433A-26CE-1E3FE925C4A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6634" t="82795"/>
            <a:stretch/>
          </p:blipFill>
          <p:spPr bwMode="auto">
            <a:xfrm>
              <a:off x="1324119" y="4853337"/>
              <a:ext cx="2882946" cy="9766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8FC33AB1-CBB3-4FD7-1D07-628528C6B10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4633" b="71248"/>
            <a:stretch/>
          </p:blipFill>
          <p:spPr bwMode="auto">
            <a:xfrm>
              <a:off x="3762984" y="4539524"/>
              <a:ext cx="2215802" cy="12904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39769C51-8DC2-69AD-8A8D-0731C6B16B1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621" t="32531" b="22406"/>
            <a:stretch/>
          </p:blipFill>
          <p:spPr bwMode="auto">
            <a:xfrm>
              <a:off x="-18776" y="4339534"/>
              <a:ext cx="1669761" cy="14593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E5D995C-2FB7-E538-F95A-499423A26128}"/>
                </a:ext>
              </a:extLst>
            </p:cNvPr>
            <p:cNvPicPr>
              <a:picLocks noChangeAspect="1"/>
            </p:cNvPicPr>
            <p:nvPr/>
          </p:nvPicPr>
          <p:blipFill rotWithShape="1">
            <a:blip r:embed="rId3"/>
            <a:srcRect l="97358" t="53670" r="115" b="25051"/>
            <a:stretch/>
          </p:blipFill>
          <p:spPr>
            <a:xfrm flipH="1">
              <a:off x="-2956" y="3980873"/>
              <a:ext cx="261575" cy="1237672"/>
            </a:xfrm>
            <a:prstGeom prst="rect">
              <a:avLst/>
            </a:prstGeom>
          </p:spPr>
        </p:pic>
      </p:grpSp>
      <p:sp>
        <p:nvSpPr>
          <p:cNvPr id="11" name="Rectangle 4">
            <a:extLst>
              <a:ext uri="{FF2B5EF4-FFF2-40B4-BE49-F238E27FC236}">
                <a16:creationId xmlns:a16="http://schemas.microsoft.com/office/drawing/2014/main" id="{DBE84D16-AD63-D4E1-2AAB-A00812A718A1}"/>
              </a:ext>
            </a:extLst>
          </p:cNvPr>
          <p:cNvSpPr>
            <a:spLocks noChangeArrowheads="1"/>
          </p:cNvSpPr>
          <p:nvPr/>
        </p:nvSpPr>
        <p:spPr bwMode="auto">
          <a:xfrm>
            <a:off x="2398793" y="2215511"/>
            <a:ext cx="82480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Chia </a:t>
            </a:r>
            <a:r>
              <a:rPr lang="en-US" sz="36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sẻ</a:t>
            </a:r>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cách</a:t>
            </a:r>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vẽ</a:t>
            </a:r>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tiếp</a:t>
            </a:r>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bài</a:t>
            </a:r>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của</a:t>
            </a:r>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mình</a:t>
            </a:r>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của</a:t>
            </a:r>
            <a:r>
              <a:rPr lang="en-US"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bạn</a:t>
            </a:r>
            <a:r>
              <a:rPr lang="vi-VN" sz="36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vi-VN" sz="36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2800" b="1" dirty="0">
              <a:solidFill>
                <a:srgbClr val="0070C0"/>
              </a:solidFill>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F1370978-D30A-DA01-1F10-DA07CD27B4FB}"/>
              </a:ext>
            </a:extLst>
          </p:cNvPr>
          <p:cNvPicPr>
            <a:picLocks noChangeAspect="1"/>
          </p:cNvPicPr>
          <p:nvPr/>
        </p:nvPicPr>
        <p:blipFill>
          <a:blip r:embed="rId7"/>
          <a:stretch>
            <a:fillRect/>
          </a:stretch>
        </p:blipFill>
        <p:spPr>
          <a:xfrm>
            <a:off x="1116104" y="1890355"/>
            <a:ext cx="1167398" cy="1256222"/>
          </a:xfrm>
          <a:prstGeom prst="rect">
            <a:avLst/>
          </a:prstGeom>
        </p:spPr>
      </p:pic>
    </p:spTree>
    <p:extLst>
      <p:ext uri="{BB962C8B-B14F-4D97-AF65-F5344CB8AC3E}">
        <p14:creationId xmlns:p14="http://schemas.microsoft.com/office/powerpoint/2010/main" val="1190910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C7E40-F2D6-69F3-1095-2AFBE588364C}"/>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764FB7E-EA60-6CE1-F4AA-CA7A205FED3C}"/>
              </a:ext>
            </a:extLst>
          </p:cNvPr>
          <p:cNvPicPr>
            <a:picLocks noChangeAspect="1"/>
          </p:cNvPicPr>
          <p:nvPr/>
        </p:nvPicPr>
        <p:blipFill>
          <a:blip r:embed="rId3"/>
          <a:stretch>
            <a:fillRect/>
          </a:stretch>
        </p:blipFill>
        <p:spPr>
          <a:xfrm>
            <a:off x="-7153" y="0"/>
            <a:ext cx="12199153" cy="6937849"/>
          </a:xfrm>
          <a:prstGeom prst="rect">
            <a:avLst/>
          </a:prstGeom>
        </p:spPr>
      </p:pic>
      <p:pic>
        <p:nvPicPr>
          <p:cNvPr id="2" name="Picture 2">
            <a:extLst>
              <a:ext uri="{FF2B5EF4-FFF2-40B4-BE49-F238E27FC236}">
                <a16:creationId xmlns:a16="http://schemas.microsoft.com/office/drawing/2014/main" id="{798A1CC1-42F1-231A-63A4-887515EEC5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630"/>
          <a:stretch/>
        </p:blipFill>
        <p:spPr bwMode="auto">
          <a:xfrm>
            <a:off x="122762" y="2722901"/>
            <a:ext cx="12199153" cy="4214949"/>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2 2">
            <a:extLst>
              <a:ext uri="{FF2B5EF4-FFF2-40B4-BE49-F238E27FC236}">
                <a16:creationId xmlns:a16="http://schemas.microsoft.com/office/drawing/2014/main" id="{453C6DAE-5EDD-A3DD-930E-96ACB83CFC04}"/>
              </a:ext>
            </a:extLst>
          </p:cNvPr>
          <p:cNvSpPr/>
          <p:nvPr/>
        </p:nvSpPr>
        <p:spPr>
          <a:xfrm>
            <a:off x="2304557" y="847944"/>
            <a:ext cx="7236823" cy="4214949"/>
          </a:xfrm>
          <a:prstGeom prst="irregularSeal2">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400" b="0" i="0" u="none" strike="noStrike" kern="0" cap="none" spc="0" normalizeH="0" baseline="0" noProof="0">
              <a:ln>
                <a:noFill/>
              </a:ln>
              <a:solidFill>
                <a:prstClr val="white"/>
              </a:solidFill>
              <a:effectLst/>
              <a:uLnTx/>
              <a:uFillTx/>
              <a:latin typeface="Arial" panose="020B0604020202020204" pitchFamily="34" charset="0"/>
              <a:ea typeface="+mn-ea"/>
              <a:cs typeface="+mn-cs"/>
              <a:sym typeface="Arial"/>
            </a:endParaRPr>
          </a:p>
        </p:txBody>
      </p:sp>
      <p:sp>
        <p:nvSpPr>
          <p:cNvPr id="6" name="Rectangle 5">
            <a:extLst>
              <a:ext uri="{FF2B5EF4-FFF2-40B4-BE49-F238E27FC236}">
                <a16:creationId xmlns:a16="http://schemas.microsoft.com/office/drawing/2014/main" id="{D077FBF8-B22F-FADD-F7FD-FFBBECA79D11}"/>
              </a:ext>
            </a:extLst>
          </p:cNvPr>
          <p:cNvSpPr>
            <a:spLocks noChangeArrowheads="1"/>
          </p:cNvSpPr>
          <p:nvPr/>
        </p:nvSpPr>
        <p:spPr bwMode="auto">
          <a:xfrm>
            <a:off x="1268332" y="494001"/>
            <a:ext cx="39426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TRÒ CHƠI</a:t>
            </a:r>
          </a:p>
        </p:txBody>
      </p:sp>
      <p:pic>
        <p:nvPicPr>
          <p:cNvPr id="7" name="Picture 6">
            <a:extLst>
              <a:ext uri="{FF2B5EF4-FFF2-40B4-BE49-F238E27FC236}">
                <a16:creationId xmlns:a16="http://schemas.microsoft.com/office/drawing/2014/main" id="{1CA546EE-DEE0-BAE5-BFF5-8A27E410E3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17896">
            <a:off x="-496237" y="4201835"/>
            <a:ext cx="4461307" cy="29742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ECC2C23-3A53-3ED0-8F52-4F35CD2BDA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13171" flipH="1">
            <a:off x="7314428" y="4512551"/>
            <a:ext cx="3648726" cy="25314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75ADB88-C873-1237-C48A-3829FE22D6F9}"/>
              </a:ext>
            </a:extLst>
          </p:cNvPr>
          <p:cNvSpPr>
            <a:spLocks noChangeArrowheads="1"/>
          </p:cNvSpPr>
          <p:nvPr/>
        </p:nvSpPr>
        <p:spPr bwMode="auto">
          <a:xfrm>
            <a:off x="3511926" y="2293698"/>
            <a:ext cx="470768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AI NHANH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AI THẮNG</a:t>
            </a:r>
          </a:p>
        </p:txBody>
      </p:sp>
    </p:spTree>
    <p:extLst>
      <p:ext uri="{BB962C8B-B14F-4D97-AF65-F5344CB8AC3E}">
        <p14:creationId xmlns:p14="http://schemas.microsoft.com/office/powerpoint/2010/main" val="217295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15E81-0D04-E55C-C15E-949F325AAE3C}"/>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858DFE1-F150-D842-19E4-29AEC71DE9FA}"/>
              </a:ext>
            </a:extLst>
          </p:cNvPr>
          <p:cNvPicPr>
            <a:picLocks noChangeAspect="1"/>
          </p:cNvPicPr>
          <p:nvPr/>
        </p:nvPicPr>
        <p:blipFill>
          <a:blip r:embed="rId3"/>
          <a:stretch>
            <a:fillRect/>
          </a:stretch>
        </p:blipFill>
        <p:spPr>
          <a:xfrm>
            <a:off x="-7153" y="0"/>
            <a:ext cx="12199153" cy="6937849"/>
          </a:xfrm>
          <a:prstGeom prst="rect">
            <a:avLst/>
          </a:prstGeom>
        </p:spPr>
      </p:pic>
      <p:pic>
        <p:nvPicPr>
          <p:cNvPr id="2" name="Picture 2">
            <a:extLst>
              <a:ext uri="{FF2B5EF4-FFF2-40B4-BE49-F238E27FC236}">
                <a16:creationId xmlns:a16="http://schemas.microsoft.com/office/drawing/2014/main" id="{6D1FFECE-706D-8640-A70F-6BF09F1455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630"/>
          <a:stretch/>
        </p:blipFill>
        <p:spPr bwMode="auto">
          <a:xfrm>
            <a:off x="122762" y="2722901"/>
            <a:ext cx="12199153" cy="42149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3DE8F24-619D-6895-570E-AA0ABB3544D1}"/>
              </a:ext>
            </a:extLst>
          </p:cNvPr>
          <p:cNvSpPr>
            <a:spLocks noChangeArrowheads="1"/>
          </p:cNvSpPr>
          <p:nvPr/>
        </p:nvSpPr>
        <p:spPr bwMode="auto">
          <a:xfrm>
            <a:off x="1268332" y="494001"/>
            <a:ext cx="39426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4000" b="1" i="0" u="none" strike="noStrike" kern="0" cap="none" spc="0" normalizeH="0" baseline="0" noProof="0" dirty="0">
                <a:ln>
                  <a:noFill/>
                </a:ln>
                <a:solidFill>
                  <a:srgbClr val="FF0000"/>
                </a:solidFill>
                <a:effectLst/>
                <a:uLnTx/>
                <a:uFillTx/>
                <a:latin typeface="Times New Roman" panose="02020603050405020304" pitchFamily="18" charset="0"/>
                <a:cs typeface="Arial"/>
                <a:sym typeface="Arial"/>
              </a:rPr>
              <a:t>LUẬT CHƠI</a:t>
            </a:r>
          </a:p>
        </p:txBody>
      </p:sp>
      <p:pic>
        <p:nvPicPr>
          <p:cNvPr id="7" name="Picture 6">
            <a:extLst>
              <a:ext uri="{FF2B5EF4-FFF2-40B4-BE49-F238E27FC236}">
                <a16:creationId xmlns:a16="http://schemas.microsoft.com/office/drawing/2014/main" id="{E441CDDB-7CA6-87DD-F59C-32108C3A7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17896">
            <a:off x="-496237" y="4201835"/>
            <a:ext cx="4461307" cy="29742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E2E1AA7-F906-7B67-5076-A6FC1A1211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13171" flipH="1">
            <a:off x="7314428" y="4512551"/>
            <a:ext cx="3648726" cy="25314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C247213-841F-08BA-D90B-A92C23268F8E}"/>
              </a:ext>
            </a:extLst>
          </p:cNvPr>
          <p:cNvSpPr/>
          <p:nvPr/>
        </p:nvSpPr>
        <p:spPr>
          <a:xfrm>
            <a:off x="909457" y="1255445"/>
            <a:ext cx="10607040" cy="2065671"/>
          </a:xfrm>
          <a:prstGeom prst="rect">
            <a:avLst/>
          </a:prstGeom>
          <a:solidFill>
            <a:srgbClr val="FFFFCC"/>
          </a:solidFill>
          <a:ln>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a:extLst>
              <a:ext uri="{FF2B5EF4-FFF2-40B4-BE49-F238E27FC236}">
                <a16:creationId xmlns:a16="http://schemas.microsoft.com/office/drawing/2014/main" id="{6A44FE3C-5AA4-0BDD-DE1B-26A34693A616}"/>
              </a:ext>
            </a:extLst>
          </p:cNvPr>
          <p:cNvSpPr txBox="1"/>
          <p:nvPr/>
        </p:nvSpPr>
        <p:spPr>
          <a:xfrm>
            <a:off x="1048892" y="1513983"/>
            <a:ext cx="10328169" cy="138499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Lớp</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chia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thành</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4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đội</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Mỗi</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đội</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có</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thẻ</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hình</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thể</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hiện</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bước</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Hãy</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sắp</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xếp</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thẻ</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vào</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đúng</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thứ</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tự</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bước</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vẽ</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tranh</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Đội</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nhanh</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chính</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xác</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đội</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đó</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sẽ</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dành</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chiến</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thắng</a:t>
            </a:r>
            <a:r>
              <a:rPr lang="en-US"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endParaRPr lang="vi-VN" sz="28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7437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9A7BA37-DB2D-3090-E3F7-854F9B0B7978}"/>
              </a:ext>
            </a:extLst>
          </p:cNvPr>
          <p:cNvGrpSpPr/>
          <p:nvPr/>
        </p:nvGrpSpPr>
        <p:grpSpPr>
          <a:xfrm>
            <a:off x="-18776" y="-73891"/>
            <a:ext cx="12220012" cy="6858000"/>
            <a:chOff x="-18776" y="-73891"/>
            <a:chExt cx="12220012" cy="6858000"/>
          </a:xfrm>
        </p:grpSpPr>
        <p:pic>
          <p:nvPicPr>
            <p:cNvPr id="30" name="Picture 29">
              <a:extLst>
                <a:ext uri="{FF2B5EF4-FFF2-40B4-BE49-F238E27FC236}">
                  <a16:creationId xmlns:a16="http://schemas.microsoft.com/office/drawing/2014/main" id="{3C3FB8D4-7A2F-E07F-0CAB-7D3F9AB33979}"/>
                </a:ext>
              </a:extLst>
            </p:cNvPr>
            <p:cNvPicPr>
              <a:picLocks noChangeAspect="1"/>
            </p:cNvPicPr>
            <p:nvPr/>
          </p:nvPicPr>
          <p:blipFill rotWithShape="1">
            <a:blip r:embed="rId3"/>
            <a:srcRect l="-1" r="115"/>
            <a:stretch/>
          </p:blipFill>
          <p:spPr>
            <a:xfrm flipH="1">
              <a:off x="9238" y="-73891"/>
              <a:ext cx="12191998" cy="6858000"/>
            </a:xfrm>
            <a:prstGeom prst="rect">
              <a:avLst/>
            </a:prstGeom>
          </p:spPr>
        </p:pic>
        <p:pic>
          <p:nvPicPr>
            <p:cNvPr id="2052" name="Picture 4">
              <a:extLst>
                <a:ext uri="{FF2B5EF4-FFF2-40B4-BE49-F238E27FC236}">
                  <a16:creationId xmlns:a16="http://schemas.microsoft.com/office/drawing/2014/main" id="{A6B5A609-8F64-F415-47CA-8223318979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5542"/>
            <a:stretch/>
          </p:blipFill>
          <p:spPr bwMode="auto">
            <a:xfrm>
              <a:off x="5155465" y="3429000"/>
              <a:ext cx="6153150" cy="23698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142D9C9-2E09-6383-3478-3C258C1A680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311" t="70498" r="47254"/>
            <a:stretch/>
          </p:blipFill>
          <p:spPr bwMode="auto">
            <a:xfrm>
              <a:off x="10646865" y="4238615"/>
              <a:ext cx="1535895" cy="157699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CD55039D-0089-433A-26CE-1E3FE925C4A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6634" t="82795"/>
            <a:stretch/>
          </p:blipFill>
          <p:spPr bwMode="auto">
            <a:xfrm>
              <a:off x="1324119" y="4853337"/>
              <a:ext cx="2882946" cy="9766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8FC33AB1-CBB3-4FD7-1D07-628528C6B10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4633" b="71248"/>
            <a:stretch/>
          </p:blipFill>
          <p:spPr bwMode="auto">
            <a:xfrm>
              <a:off x="3762984" y="4539524"/>
              <a:ext cx="2215802" cy="12904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39769C51-8DC2-69AD-8A8D-0731C6B16B1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2621" t="32531" b="22406"/>
            <a:stretch/>
          </p:blipFill>
          <p:spPr bwMode="auto">
            <a:xfrm>
              <a:off x="-18776" y="4339534"/>
              <a:ext cx="1669761" cy="14593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E5D995C-2FB7-E538-F95A-499423A26128}"/>
                </a:ext>
              </a:extLst>
            </p:cNvPr>
            <p:cNvPicPr>
              <a:picLocks noChangeAspect="1"/>
            </p:cNvPicPr>
            <p:nvPr/>
          </p:nvPicPr>
          <p:blipFill rotWithShape="1">
            <a:blip r:embed="rId3"/>
            <a:srcRect l="97358" t="53670" r="115" b="25051"/>
            <a:stretch/>
          </p:blipFill>
          <p:spPr>
            <a:xfrm flipH="1">
              <a:off x="-2956" y="3980873"/>
              <a:ext cx="261575" cy="1237672"/>
            </a:xfrm>
            <a:prstGeom prst="rect">
              <a:avLst/>
            </a:prstGeom>
          </p:spPr>
        </p:pic>
      </p:grpSp>
      <p:sp>
        <p:nvSpPr>
          <p:cNvPr id="11" name="Rectangle 4">
            <a:extLst>
              <a:ext uri="{FF2B5EF4-FFF2-40B4-BE49-F238E27FC236}">
                <a16:creationId xmlns:a16="http://schemas.microsoft.com/office/drawing/2014/main" id="{DBE84D16-AD63-D4E1-2AAB-A00812A718A1}"/>
              </a:ext>
            </a:extLst>
          </p:cNvPr>
          <p:cNvSpPr>
            <a:spLocks noChangeArrowheads="1"/>
          </p:cNvSpPr>
          <p:nvPr/>
        </p:nvSpPr>
        <p:spPr bwMode="auto">
          <a:xfrm>
            <a:off x="2198255" y="1204198"/>
            <a:ext cx="8248072"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defRPr/>
            </a:pPr>
            <a:r>
              <a:rPr lang="en-US" altLang="vi-VN" sz="2400" b="1" dirty="0">
                <a:latin typeface="Times New Roman" panose="02020603050405020304" pitchFamily="18" charset="0"/>
              </a:rPr>
              <a:t>THỰC HÀNH TIẾP:</a:t>
            </a:r>
          </a:p>
          <a:p>
            <a:pPr>
              <a:defRPr/>
            </a:pPr>
            <a:endParaRPr lang="en-US" altLang="vi-VN" sz="2400" b="1" dirty="0">
              <a:latin typeface="Times New Roman" panose="02020603050405020304" pitchFamily="18" charset="0"/>
            </a:endParaRPr>
          </a:p>
          <a:p>
            <a:pPr>
              <a:defRPr/>
            </a:pP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Lưu</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ý: </a:t>
            </a:r>
          </a:p>
          <a:p>
            <a:pPr>
              <a:defRPr/>
            </a:pP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Đặc</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điểm</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hình</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dáng</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hoạt</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động</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của</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các</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nhân</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vật</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a:defRPr/>
            </a:pP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không</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gian</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màu</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sắc</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trang</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phục</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đạo</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cụ</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Hòa</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sắc</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không</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gian</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và</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nhịp</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điêu</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trong</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bài</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vẽ</a:t>
            </a:r>
            <a:r>
              <a:rPr lang="vi-VN"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2800" b="1" dirty="0">
              <a:solidFill>
                <a:srgbClr val="0070C0"/>
              </a:solidFill>
              <a:latin typeface="Calibri" panose="020F0502020204030204" pitchFamily="34" charset="0"/>
              <a:ea typeface="Calibri" panose="020F0502020204030204" pitchFamily="34" charset="0"/>
            </a:endParaRPr>
          </a:p>
        </p:txBody>
      </p:sp>
      <p:sp>
        <p:nvSpPr>
          <p:cNvPr id="2" name="Rectangle 4">
            <a:extLst>
              <a:ext uri="{FF2B5EF4-FFF2-40B4-BE49-F238E27FC236}">
                <a16:creationId xmlns:a16="http://schemas.microsoft.com/office/drawing/2014/main" id="{82F342C2-AD4C-5F73-5DAE-EF234CD2CA5E}"/>
              </a:ext>
            </a:extLst>
          </p:cNvPr>
          <p:cNvSpPr>
            <a:spLocks noChangeArrowheads="1"/>
          </p:cNvSpPr>
          <p:nvPr/>
        </p:nvSpPr>
        <p:spPr bwMode="auto">
          <a:xfrm>
            <a:off x="1704094" y="334321"/>
            <a:ext cx="9334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defRPr/>
            </a:pP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Hoạt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động</a:t>
            </a:r>
            <a:r>
              <a:rPr lang="en-US" altLang="en-US" sz="2400" b="1" dirty="0">
                <a:latin typeface="Times New Roman" panose="02020603050405020304" pitchFamily="18" charset="0"/>
                <a:cs typeface="Times New Roman" panose="02020603050405020304" pitchFamily="18" charset="0"/>
              </a:rPr>
              <a:t> 3.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Vẽ</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lễ hội truyền thống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1370978-D30A-DA01-1F10-DA07CD27B4FB}"/>
              </a:ext>
            </a:extLst>
          </p:cNvPr>
          <p:cNvPicPr>
            <a:picLocks noChangeAspect="1"/>
          </p:cNvPicPr>
          <p:nvPr/>
        </p:nvPicPr>
        <p:blipFill>
          <a:blip r:embed="rId7"/>
          <a:stretch>
            <a:fillRect/>
          </a:stretch>
        </p:blipFill>
        <p:spPr>
          <a:xfrm>
            <a:off x="1314022" y="242972"/>
            <a:ext cx="598800" cy="644361"/>
          </a:xfrm>
          <a:prstGeom prst="rect">
            <a:avLst/>
          </a:prstGeom>
        </p:spPr>
      </p:pic>
    </p:spTree>
    <p:extLst>
      <p:ext uri="{BB962C8B-B14F-4D97-AF65-F5344CB8AC3E}">
        <p14:creationId xmlns:p14="http://schemas.microsoft.com/office/powerpoint/2010/main" val="331964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9A7BA37-DB2D-3090-E3F7-854F9B0B7978}"/>
              </a:ext>
            </a:extLst>
          </p:cNvPr>
          <p:cNvGrpSpPr/>
          <p:nvPr/>
        </p:nvGrpSpPr>
        <p:grpSpPr>
          <a:xfrm>
            <a:off x="-2956" y="-73891"/>
            <a:ext cx="12204192" cy="6858000"/>
            <a:chOff x="-2956" y="-73891"/>
            <a:chExt cx="12204192" cy="6858000"/>
          </a:xfrm>
        </p:grpSpPr>
        <p:pic>
          <p:nvPicPr>
            <p:cNvPr id="30" name="Picture 29">
              <a:extLst>
                <a:ext uri="{FF2B5EF4-FFF2-40B4-BE49-F238E27FC236}">
                  <a16:creationId xmlns:a16="http://schemas.microsoft.com/office/drawing/2014/main" id="{3C3FB8D4-7A2F-E07F-0CAB-7D3F9AB33979}"/>
                </a:ext>
              </a:extLst>
            </p:cNvPr>
            <p:cNvPicPr>
              <a:picLocks noChangeAspect="1"/>
            </p:cNvPicPr>
            <p:nvPr/>
          </p:nvPicPr>
          <p:blipFill rotWithShape="1">
            <a:blip r:embed="rId3"/>
            <a:srcRect l="-1" r="115"/>
            <a:stretch/>
          </p:blipFill>
          <p:spPr>
            <a:xfrm flipH="1">
              <a:off x="9238" y="-73891"/>
              <a:ext cx="12191998" cy="6858000"/>
            </a:xfrm>
            <a:prstGeom prst="rect">
              <a:avLst/>
            </a:prstGeom>
          </p:spPr>
        </p:pic>
        <p:pic>
          <p:nvPicPr>
            <p:cNvPr id="10" name="Picture 9">
              <a:extLst>
                <a:ext uri="{FF2B5EF4-FFF2-40B4-BE49-F238E27FC236}">
                  <a16:creationId xmlns:a16="http://schemas.microsoft.com/office/drawing/2014/main" id="{6E5D995C-2FB7-E538-F95A-499423A26128}"/>
                </a:ext>
              </a:extLst>
            </p:cNvPr>
            <p:cNvPicPr>
              <a:picLocks noChangeAspect="1"/>
            </p:cNvPicPr>
            <p:nvPr/>
          </p:nvPicPr>
          <p:blipFill rotWithShape="1">
            <a:blip r:embed="rId3"/>
            <a:srcRect l="97358" t="53670" r="115" b="25051"/>
            <a:stretch/>
          </p:blipFill>
          <p:spPr>
            <a:xfrm flipH="1">
              <a:off x="-2956" y="3980873"/>
              <a:ext cx="261575" cy="1237672"/>
            </a:xfrm>
            <a:prstGeom prst="rect">
              <a:avLst/>
            </a:prstGeom>
          </p:spPr>
        </p:pic>
      </p:grpSp>
      <p:sp>
        <p:nvSpPr>
          <p:cNvPr id="11" name="Rectangle 4">
            <a:extLst>
              <a:ext uri="{FF2B5EF4-FFF2-40B4-BE49-F238E27FC236}">
                <a16:creationId xmlns:a16="http://schemas.microsoft.com/office/drawing/2014/main" id="{DBE84D16-AD63-D4E1-2AAB-A00812A718A1}"/>
              </a:ext>
            </a:extLst>
          </p:cNvPr>
          <p:cNvSpPr>
            <a:spLocks noChangeArrowheads="1"/>
          </p:cNvSpPr>
          <p:nvPr/>
        </p:nvSpPr>
        <p:spPr bwMode="auto">
          <a:xfrm>
            <a:off x="2729795" y="1209126"/>
            <a:ext cx="84789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defRPr/>
            </a:pP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Cùng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bạn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trưng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bày</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bài</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vẽ</a:t>
            </a:r>
            <a:endParaRPr lang="en-US" altLang="vi-VN" sz="2400" b="1" dirty="0">
              <a:latin typeface="Times New Roman" panose="02020603050405020304" pitchFamily="18" charset="0"/>
            </a:endParaRPr>
          </a:p>
          <a:p>
            <a:pPr>
              <a:defRPr/>
            </a:pP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Giới</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thiệu</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trình</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bày</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bài</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vẽ</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với</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các</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bạn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về</a:t>
            </a:r>
            <a:r>
              <a:rPr lang="en-US" altLang="vi-VN" sz="2400" b="1" dirty="0">
                <a:latin typeface="Times New Roman" panose="02020603050405020304" pitchFamily="18" charset="0"/>
              </a:rPr>
              <a:t>:</a:t>
            </a:r>
          </a:p>
          <a:p>
            <a:pPr>
              <a:defRPr/>
            </a:pP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Bài</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vẽ</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em</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yêu</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thích</a:t>
            </a: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Lễ</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hội</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trong</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tranh</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đã</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vẽ</a:t>
            </a:r>
            <a:r>
              <a:rPr lang="vi-VN"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Các</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hoạt</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động</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trang</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phục</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của</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nhân</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vật</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a:defRPr/>
            </a:pP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Không</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gian</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xa,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gần</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trong</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bài</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vẽ</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70C0"/>
                </a:solidFill>
                <a:latin typeface="Calibri" panose="020F0502020204030204" pitchFamily="34" charset="0"/>
                <a:ea typeface="Calibri" panose="020F0502020204030204" pitchFamily="34" charset="0"/>
              </a:rPr>
              <a:t>   + </a:t>
            </a:r>
            <a:r>
              <a:rPr lang="en-US" sz="2400" b="1" dirty="0" err="1">
                <a:solidFill>
                  <a:srgbClr val="0070C0"/>
                </a:solidFill>
                <a:latin typeface="Calibri" panose="020F0502020204030204" pitchFamily="34" charset="0"/>
                <a:ea typeface="Calibri" panose="020F0502020204030204" pitchFamily="34" charset="0"/>
              </a:rPr>
              <a:t>Cách</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sử</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dụng</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màu</a:t>
            </a:r>
            <a:r>
              <a:rPr lang="en-US" sz="2400" b="1" dirty="0">
                <a:solidFill>
                  <a:srgbClr val="0070C0"/>
                </a:solidFill>
                <a:latin typeface="Calibri" panose="020F0502020204030204" pitchFamily="34" charset="0"/>
                <a:ea typeface="Calibri" panose="020F0502020204030204" pitchFamily="34" charset="0"/>
              </a:rPr>
              <a:t>.</a:t>
            </a:r>
          </a:p>
          <a:p>
            <a:r>
              <a:rPr lang="en-US" sz="2400" b="1" dirty="0">
                <a:solidFill>
                  <a:srgbClr val="0070C0"/>
                </a:solidFill>
                <a:latin typeface="Calibri" panose="020F0502020204030204" pitchFamily="34" charset="0"/>
                <a:ea typeface="Calibri" panose="020F0502020204030204" pitchFamily="34" charset="0"/>
              </a:rPr>
              <a:t>   + </a:t>
            </a:r>
            <a:r>
              <a:rPr lang="en-US" sz="2400" b="1" dirty="0" err="1">
                <a:solidFill>
                  <a:srgbClr val="0070C0"/>
                </a:solidFill>
                <a:latin typeface="Calibri" panose="020F0502020204030204" pitchFamily="34" charset="0"/>
                <a:ea typeface="Calibri" panose="020F0502020204030204" pitchFamily="34" charset="0"/>
              </a:rPr>
              <a:t>các</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yếu</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tố</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tạo</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nên</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nhịp</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điệu</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vui</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tươi</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nhộn</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nhịp</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trong</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bài</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vẽ</a:t>
            </a:r>
            <a:endParaRPr lang="en-US" sz="2400" b="1" dirty="0">
              <a:solidFill>
                <a:srgbClr val="0070C0"/>
              </a:solidFill>
              <a:latin typeface="Calibri" panose="020F0502020204030204" pitchFamily="34" charset="0"/>
              <a:ea typeface="Calibri" panose="020F0502020204030204" pitchFamily="34" charset="0"/>
            </a:endParaRPr>
          </a:p>
          <a:p>
            <a:r>
              <a:rPr lang="en-US" sz="2400" b="1" dirty="0">
                <a:solidFill>
                  <a:srgbClr val="0070C0"/>
                </a:solidFill>
                <a:latin typeface="Calibri" panose="020F0502020204030204" pitchFamily="34" charset="0"/>
                <a:ea typeface="Calibri" panose="020F0502020204030204" pitchFamily="34" charset="0"/>
              </a:rPr>
              <a:t>   + Ý </a:t>
            </a:r>
            <a:r>
              <a:rPr lang="en-US" sz="2400" b="1" dirty="0" err="1">
                <a:solidFill>
                  <a:srgbClr val="0070C0"/>
                </a:solidFill>
                <a:latin typeface="Calibri" panose="020F0502020204030204" pitchFamily="34" charset="0"/>
                <a:ea typeface="Calibri" panose="020F0502020204030204" pitchFamily="34" charset="0"/>
              </a:rPr>
              <a:t>tưởng</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điều</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chỉnh</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cho</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bài</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vẽ</a:t>
            </a:r>
            <a:endParaRPr lang="en-US" sz="2400" b="1" dirty="0">
              <a:solidFill>
                <a:srgbClr val="0070C0"/>
              </a:solidFill>
              <a:latin typeface="Calibri" panose="020F0502020204030204" pitchFamily="34" charset="0"/>
              <a:ea typeface="Calibri" panose="020F0502020204030204" pitchFamily="34" charset="0"/>
            </a:endParaRPr>
          </a:p>
        </p:txBody>
      </p:sp>
      <p:sp>
        <p:nvSpPr>
          <p:cNvPr id="2" name="Rectangle 4">
            <a:extLst>
              <a:ext uri="{FF2B5EF4-FFF2-40B4-BE49-F238E27FC236}">
                <a16:creationId xmlns:a16="http://schemas.microsoft.com/office/drawing/2014/main" id="{82F342C2-AD4C-5F73-5DAE-EF234CD2CA5E}"/>
              </a:ext>
            </a:extLst>
          </p:cNvPr>
          <p:cNvSpPr>
            <a:spLocks noChangeArrowheads="1"/>
          </p:cNvSpPr>
          <p:nvPr/>
        </p:nvSpPr>
        <p:spPr bwMode="auto">
          <a:xfrm>
            <a:off x="2729795" y="574017"/>
            <a:ext cx="63772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defRPr/>
            </a:pP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Hoạt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động</a:t>
            </a:r>
            <a:r>
              <a:rPr lang="en-US" altLang="en-US" sz="2400" b="1" dirty="0">
                <a:latin typeface="Times New Roman" panose="02020603050405020304" pitchFamily="18" charset="0"/>
                <a:cs typeface="Times New Roman" panose="02020603050405020304" pitchFamily="18" charset="0"/>
              </a:rPr>
              <a:t> 4.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sẻ</a:t>
            </a:r>
            <a:endParaRPr lang="vi-VN" alt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733911A-8F3D-7E0A-E3B2-B5B1A1BD92EF}"/>
              </a:ext>
            </a:extLst>
          </p:cNvPr>
          <p:cNvPicPr>
            <a:picLocks noChangeAspect="1"/>
          </p:cNvPicPr>
          <p:nvPr/>
        </p:nvPicPr>
        <p:blipFill rotWithShape="1">
          <a:blip r:embed="rId4"/>
          <a:srcRect b="15473"/>
          <a:stretch/>
        </p:blipFill>
        <p:spPr>
          <a:xfrm>
            <a:off x="2153973" y="520788"/>
            <a:ext cx="660916" cy="593088"/>
          </a:xfrm>
          <a:prstGeom prst="rect">
            <a:avLst/>
          </a:prstGeom>
        </p:spPr>
      </p:pic>
    </p:spTree>
    <p:extLst>
      <p:ext uri="{BB962C8B-B14F-4D97-AF65-F5344CB8AC3E}">
        <p14:creationId xmlns:p14="http://schemas.microsoft.com/office/powerpoint/2010/main" val="28264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9A7BA37-DB2D-3090-E3F7-854F9B0B7978}"/>
              </a:ext>
            </a:extLst>
          </p:cNvPr>
          <p:cNvGrpSpPr/>
          <p:nvPr/>
        </p:nvGrpSpPr>
        <p:grpSpPr>
          <a:xfrm>
            <a:off x="-12192" y="0"/>
            <a:ext cx="12204192" cy="6858000"/>
            <a:chOff x="-2956" y="-73891"/>
            <a:chExt cx="12204192" cy="6858000"/>
          </a:xfrm>
        </p:grpSpPr>
        <p:pic>
          <p:nvPicPr>
            <p:cNvPr id="30" name="Picture 29">
              <a:extLst>
                <a:ext uri="{FF2B5EF4-FFF2-40B4-BE49-F238E27FC236}">
                  <a16:creationId xmlns:a16="http://schemas.microsoft.com/office/drawing/2014/main" id="{3C3FB8D4-7A2F-E07F-0CAB-7D3F9AB33979}"/>
                </a:ext>
              </a:extLst>
            </p:cNvPr>
            <p:cNvPicPr>
              <a:picLocks noChangeAspect="1"/>
            </p:cNvPicPr>
            <p:nvPr/>
          </p:nvPicPr>
          <p:blipFill rotWithShape="1">
            <a:blip r:embed="rId3"/>
            <a:srcRect l="-1" r="115"/>
            <a:stretch/>
          </p:blipFill>
          <p:spPr>
            <a:xfrm flipH="1">
              <a:off x="9238" y="-73891"/>
              <a:ext cx="12191998" cy="6858000"/>
            </a:xfrm>
            <a:prstGeom prst="rect">
              <a:avLst/>
            </a:prstGeom>
          </p:spPr>
        </p:pic>
        <p:pic>
          <p:nvPicPr>
            <p:cNvPr id="10" name="Picture 9">
              <a:extLst>
                <a:ext uri="{FF2B5EF4-FFF2-40B4-BE49-F238E27FC236}">
                  <a16:creationId xmlns:a16="http://schemas.microsoft.com/office/drawing/2014/main" id="{6E5D995C-2FB7-E538-F95A-499423A26128}"/>
                </a:ext>
              </a:extLst>
            </p:cNvPr>
            <p:cNvPicPr>
              <a:picLocks noChangeAspect="1"/>
            </p:cNvPicPr>
            <p:nvPr/>
          </p:nvPicPr>
          <p:blipFill rotWithShape="1">
            <a:blip r:embed="rId3"/>
            <a:srcRect l="97358" t="53670" r="115" b="25051"/>
            <a:stretch/>
          </p:blipFill>
          <p:spPr>
            <a:xfrm flipH="1">
              <a:off x="-2956" y="3980873"/>
              <a:ext cx="261575" cy="1237672"/>
            </a:xfrm>
            <a:prstGeom prst="rect">
              <a:avLst/>
            </a:prstGeom>
          </p:spPr>
        </p:pic>
      </p:grpSp>
      <p:sp>
        <p:nvSpPr>
          <p:cNvPr id="11" name="Rectangle 4">
            <a:extLst>
              <a:ext uri="{FF2B5EF4-FFF2-40B4-BE49-F238E27FC236}">
                <a16:creationId xmlns:a16="http://schemas.microsoft.com/office/drawing/2014/main" id="{DBE84D16-AD63-D4E1-2AAB-A00812A718A1}"/>
              </a:ext>
            </a:extLst>
          </p:cNvPr>
          <p:cNvSpPr>
            <a:spLocks noChangeArrowheads="1"/>
          </p:cNvSpPr>
          <p:nvPr/>
        </p:nvSpPr>
        <p:spPr bwMode="auto">
          <a:xfrm>
            <a:off x="326141" y="1052714"/>
            <a:ext cx="11539718"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defRPr/>
            </a:pPr>
            <a:r>
              <a:rPr lang="en-US" altLang="vi-VN" sz="2400" b="1" dirty="0">
                <a:latin typeface="Times New Roman" panose="02020603050405020304" pitchFamily="18" charset="0"/>
              </a:rPr>
              <a:t>- Quan </a:t>
            </a:r>
            <a:r>
              <a:rPr lang="en-US" altLang="vi-VN" sz="2400" b="1" dirty="0" err="1">
                <a:latin typeface="Times New Roman" panose="02020603050405020304" pitchFamily="18" charset="0"/>
              </a:rPr>
              <a:t>sát</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tranh</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vẽ</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về</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lễ</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hội</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của</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họa</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sĩ</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trong</a:t>
            </a:r>
            <a:r>
              <a:rPr lang="en-US" altLang="vi-VN" sz="2400" b="1" dirty="0">
                <a:latin typeface="Times New Roman" panose="02020603050405020304" pitchFamily="18" charset="0"/>
              </a:rPr>
              <a:t> SGK </a:t>
            </a:r>
            <a:r>
              <a:rPr lang="en-US" altLang="vi-VN" sz="2400" b="1" dirty="0" err="1">
                <a:latin typeface="Times New Roman" panose="02020603050405020304" pitchFamily="18" charset="0"/>
              </a:rPr>
              <a:t>trang</a:t>
            </a:r>
            <a:r>
              <a:rPr lang="en-US" altLang="vi-VN" sz="2400" b="1" dirty="0">
                <a:latin typeface="Times New Roman" panose="02020603050405020304" pitchFamily="18" charset="0"/>
              </a:rPr>
              <a:t> 65 </a:t>
            </a:r>
            <a:r>
              <a:rPr lang="en-US" altLang="vi-VN" sz="2400" b="1" dirty="0" err="1">
                <a:latin typeface="Times New Roman" panose="02020603050405020304" pitchFamily="18" charset="0"/>
              </a:rPr>
              <a:t>và</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tìm</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hiểu</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về</a:t>
            </a:r>
            <a:r>
              <a:rPr lang="en-US" altLang="vi-VN" sz="2400" b="1" dirty="0">
                <a:latin typeface="Times New Roman" panose="02020603050405020304" pitchFamily="18" charset="0"/>
              </a:rPr>
              <a:t>:</a:t>
            </a:r>
          </a:p>
          <a:p>
            <a:pPr>
              <a:defRPr/>
            </a:pP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p>
          <a:p>
            <a:pPr>
              <a:defRPr/>
            </a:pP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Tên</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và</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quê</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quán</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của</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họa</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sĩ</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a:defRPr/>
            </a:pP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Nội</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dung,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đề</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tài</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mà</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ông</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hay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thể</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hiện</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a:defRPr/>
            </a:pP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Một</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số</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tác</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phẩm</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tiêu</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biểu</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của</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ông</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a:defRPr/>
            </a:pP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Tên</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tranh</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và</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lễ</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hội</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của</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bức</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tranh</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tìm</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hiểu</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a:defRPr/>
            </a:pP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Chất</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liệu</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của</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tranh</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a:defRPr/>
            </a:pP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Cách</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sắp</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xếp</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hình</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ảnh</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tạo</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không</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gian</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trong</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tranh</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a:p>
            <a:pPr>
              <a:defRPr/>
            </a:pP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Nét</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hình</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màu</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trong</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tranh</a:t>
            </a:r>
            <a:r>
              <a:rPr lang="vi-VN"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 Ý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nghĩa</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của</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lễ</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hội</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này</a:t>
            </a: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2" name="Rectangle 4">
            <a:extLst>
              <a:ext uri="{FF2B5EF4-FFF2-40B4-BE49-F238E27FC236}">
                <a16:creationId xmlns:a16="http://schemas.microsoft.com/office/drawing/2014/main" id="{82F342C2-AD4C-5F73-5DAE-EF234CD2CA5E}"/>
              </a:ext>
            </a:extLst>
          </p:cNvPr>
          <p:cNvSpPr>
            <a:spLocks noChangeArrowheads="1"/>
          </p:cNvSpPr>
          <p:nvPr/>
        </p:nvSpPr>
        <p:spPr bwMode="auto">
          <a:xfrm>
            <a:off x="1750739" y="496956"/>
            <a:ext cx="8335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defRPr/>
            </a:pP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Hoạt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động</a:t>
            </a:r>
            <a:r>
              <a:rPr lang="en-US" altLang="en-US" sz="2400" b="1" dirty="0">
                <a:latin typeface="Times New Roman" panose="02020603050405020304" pitchFamily="18" charset="0"/>
                <a:cs typeface="Times New Roman" panose="02020603050405020304" pitchFamily="18" charset="0"/>
              </a:rPr>
              <a:t> 5.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vẽ</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endParaRPr lang="vi-VN" alt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F70B32A-1B20-5AA7-B2EF-D83CB5718143}"/>
              </a:ext>
            </a:extLst>
          </p:cNvPr>
          <p:cNvPicPr>
            <a:picLocks noChangeAspect="1"/>
          </p:cNvPicPr>
          <p:nvPr/>
        </p:nvPicPr>
        <p:blipFill>
          <a:blip r:embed="rId4"/>
          <a:stretch>
            <a:fillRect/>
          </a:stretch>
        </p:blipFill>
        <p:spPr>
          <a:xfrm>
            <a:off x="1260356" y="400573"/>
            <a:ext cx="666734" cy="654433"/>
          </a:xfrm>
          <a:prstGeom prst="rect">
            <a:avLst/>
          </a:prstGeom>
        </p:spPr>
      </p:pic>
      <p:pic>
        <p:nvPicPr>
          <p:cNvPr id="9" name="Picture 8">
            <a:extLst>
              <a:ext uri="{FF2B5EF4-FFF2-40B4-BE49-F238E27FC236}">
                <a16:creationId xmlns:a16="http://schemas.microsoft.com/office/drawing/2014/main" id="{645ADC1C-5878-00AE-56C3-5ED6ECE6245C}"/>
              </a:ext>
            </a:extLst>
          </p:cNvPr>
          <p:cNvPicPr>
            <a:picLocks noChangeAspect="1"/>
          </p:cNvPicPr>
          <p:nvPr/>
        </p:nvPicPr>
        <p:blipFill>
          <a:blip r:embed="rId5"/>
          <a:stretch>
            <a:fillRect/>
          </a:stretch>
        </p:blipFill>
        <p:spPr>
          <a:xfrm>
            <a:off x="6348962" y="1529468"/>
            <a:ext cx="4518739" cy="3655786"/>
          </a:xfrm>
          <a:prstGeom prst="rect">
            <a:avLst/>
          </a:prstGeom>
        </p:spPr>
      </p:pic>
      <p:sp>
        <p:nvSpPr>
          <p:cNvPr id="16" name="TextBox 15">
            <a:extLst>
              <a:ext uri="{FF2B5EF4-FFF2-40B4-BE49-F238E27FC236}">
                <a16:creationId xmlns:a16="http://schemas.microsoft.com/office/drawing/2014/main" id="{CD306BCC-E9CB-ECFC-D2BB-7F149D91857F}"/>
              </a:ext>
            </a:extLst>
          </p:cNvPr>
          <p:cNvSpPr txBox="1"/>
          <p:nvPr/>
        </p:nvSpPr>
        <p:spPr>
          <a:xfrm>
            <a:off x="7331586" y="5279347"/>
            <a:ext cx="4075322" cy="523220"/>
          </a:xfrm>
          <a:prstGeom prst="rect">
            <a:avLst/>
          </a:prstGeom>
          <a:noFill/>
        </p:spPr>
        <p:txBody>
          <a:bodyPr wrap="square">
            <a:spAutoFit/>
          </a:bodyPr>
          <a:lstStyle/>
          <a:p>
            <a:r>
              <a:rPr lang="vi-VN" b="1" dirty="0">
                <a:latin typeface="+mj-lt"/>
              </a:rPr>
              <a:t>Tác phẩm: Bình minh trên núi rừng Tây Nguyên </a:t>
            </a:r>
            <a:endParaRPr lang="en-US" b="1" dirty="0">
              <a:latin typeface="+mj-lt"/>
            </a:endParaRPr>
          </a:p>
          <a:p>
            <a:r>
              <a:rPr lang="vi-VN" b="1" dirty="0">
                <a:latin typeface="+mj-lt"/>
              </a:rPr>
              <a:t>Tác giả: Xu Man Chất liệu: sơn mài</a:t>
            </a:r>
            <a:endParaRPr lang="en-US" b="1" dirty="0">
              <a:latin typeface="+mj-lt"/>
            </a:endParaRPr>
          </a:p>
        </p:txBody>
      </p:sp>
    </p:spTree>
    <p:extLst>
      <p:ext uri="{BB962C8B-B14F-4D97-AF65-F5344CB8AC3E}">
        <p14:creationId xmlns:p14="http://schemas.microsoft.com/office/powerpoint/2010/main" val="397728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2689" b="15735"/>
          <a:stretch/>
        </p:blipFill>
        <p:spPr>
          <a:xfrm>
            <a:off x="0" y="-21426"/>
            <a:ext cx="12182018" cy="6858001"/>
          </a:xfrm>
          <a:prstGeom prst="rect">
            <a:avLst/>
          </a:prstGeom>
          <a:solidFill>
            <a:srgbClr val="FFFF00"/>
          </a:solid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0"/>
            <a:ext cx="1218202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rotWithShape="1">
          <a:blip r:embed="rId5"/>
          <a:srcRect l="20211" t="17248" r="17359" b="3387"/>
          <a:stretch/>
        </p:blipFill>
        <p:spPr>
          <a:xfrm>
            <a:off x="3657649" y="1102197"/>
            <a:ext cx="7813914" cy="486937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B05479D-E20E-1F8C-08A6-A735276BB4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417896">
            <a:off x="-496237" y="4201835"/>
            <a:ext cx="4461307" cy="29742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8BC38CB-C592-80C7-9700-43FA4D796390}"/>
              </a:ext>
            </a:extLst>
          </p:cNvPr>
          <p:cNvPicPr>
            <a:picLocks noChangeAspect="1"/>
          </p:cNvPicPr>
          <p:nvPr/>
        </p:nvPicPr>
        <p:blipFill rotWithShape="1">
          <a:blip r:embed="rId5"/>
          <a:srcRect l="50061" t="47231" r="23004" b="25254"/>
          <a:stretch/>
        </p:blipFill>
        <p:spPr>
          <a:xfrm rot="21417423">
            <a:off x="4764352" y="1546863"/>
            <a:ext cx="5988435" cy="3556002"/>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8BF97054-EF55-D331-A83F-54C099F89096}"/>
              </a:ext>
            </a:extLst>
          </p:cNvPr>
          <p:cNvSpPr>
            <a:spLocks noChangeArrowheads="1"/>
          </p:cNvSpPr>
          <p:nvPr/>
        </p:nvSpPr>
        <p:spPr bwMode="auto">
          <a:xfrm>
            <a:off x="4949219" y="1930400"/>
            <a:ext cx="5764963" cy="3046988"/>
          </a:xfrm>
          <a:prstGeom prst="rect">
            <a:avLst/>
          </a:prstGeom>
          <a:solidFill>
            <a:schemeClr val="bg1"/>
          </a:solidFill>
          <a:ln>
            <a:noFill/>
          </a:ln>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r>
              <a:rPr lang="en-US" altLang="vi-VN" sz="2400" b="1" dirty="0">
                <a:latin typeface="Times New Roman" panose="02020603050405020304" pitchFamily="18" charset="0"/>
              </a:rPr>
              <a:t>  </a:t>
            </a:r>
            <a:r>
              <a:rPr lang="en-US" altLang="vi-VN" sz="2400" b="1" dirty="0" err="1">
                <a:solidFill>
                  <a:srgbClr val="FF0000"/>
                </a:solidFill>
                <a:latin typeface="Times New Roman" panose="02020603050405020304" pitchFamily="18" charset="0"/>
              </a:rPr>
              <a:t>Các</a:t>
            </a:r>
            <a:r>
              <a:rPr lang="en-US" altLang="vi-VN" sz="2400" b="1" dirty="0">
                <a:solidFill>
                  <a:srgbClr val="FF0000"/>
                </a:solidFill>
                <a:latin typeface="Times New Roman" panose="02020603050405020304" pitchFamily="18" charset="0"/>
              </a:rPr>
              <a:t> </a:t>
            </a:r>
            <a:r>
              <a:rPr lang="en-US" altLang="vi-VN" sz="2400" b="1" dirty="0" err="1">
                <a:solidFill>
                  <a:srgbClr val="FF0000"/>
                </a:solidFill>
                <a:latin typeface="Times New Roman" panose="02020603050405020304" pitchFamily="18" charset="0"/>
              </a:rPr>
              <a:t>em</a:t>
            </a:r>
            <a:r>
              <a:rPr lang="en-US" altLang="vi-VN" sz="2400" b="1" dirty="0">
                <a:solidFill>
                  <a:srgbClr val="FF0000"/>
                </a:solidFill>
                <a:latin typeface="Times New Roman" panose="02020603050405020304" pitchFamily="18" charset="0"/>
              </a:rPr>
              <a:t> </a:t>
            </a:r>
            <a:r>
              <a:rPr lang="en-US" altLang="vi-VN" sz="2400" b="1" dirty="0" err="1">
                <a:solidFill>
                  <a:srgbClr val="FF0000"/>
                </a:solidFill>
                <a:latin typeface="Times New Roman" panose="02020603050405020304" pitchFamily="18" charset="0"/>
              </a:rPr>
              <a:t>ghi</a:t>
            </a:r>
            <a:r>
              <a:rPr lang="en-US" altLang="vi-VN" sz="2400" b="1" dirty="0">
                <a:solidFill>
                  <a:srgbClr val="FF0000"/>
                </a:solidFill>
                <a:latin typeface="Times New Roman" panose="02020603050405020304" pitchFamily="18" charset="0"/>
              </a:rPr>
              <a:t> </a:t>
            </a:r>
            <a:r>
              <a:rPr lang="en-US" altLang="vi-VN" sz="2400" b="1" dirty="0" err="1">
                <a:solidFill>
                  <a:srgbClr val="FF0000"/>
                </a:solidFill>
                <a:latin typeface="Times New Roman" panose="02020603050405020304" pitchFamily="18" charset="0"/>
              </a:rPr>
              <a:t>nhớ</a:t>
            </a:r>
            <a:r>
              <a:rPr lang="en-US" altLang="vi-VN" sz="2400" b="1" dirty="0">
                <a:solidFill>
                  <a:srgbClr val="FF0000"/>
                </a:solidFill>
                <a:latin typeface="Times New Roman" panose="02020603050405020304" pitchFamily="18" charset="0"/>
              </a:rPr>
              <a:t>!</a:t>
            </a:r>
            <a:endParaRPr lang="en-US" altLang="vi-VN" sz="2800" b="1" dirty="0">
              <a:solidFill>
                <a:srgbClr val="FF0000"/>
              </a:solidFill>
              <a:latin typeface="Times New Roman" panose="02020603050405020304" pitchFamily="18" charset="0"/>
            </a:endParaRPr>
          </a:p>
          <a:p>
            <a:r>
              <a:rPr lang="en-US" sz="2400" b="1" dirty="0">
                <a:latin typeface="+mj-lt"/>
              </a:rPr>
              <a:t> </a:t>
            </a:r>
          </a:p>
          <a:p>
            <a:endParaRPr lang="en-US" sz="2400" b="1" dirty="0">
              <a:latin typeface="+mj-lt"/>
            </a:endParaRPr>
          </a:p>
          <a:p>
            <a:endParaRPr lang="en-US" sz="2400" b="1" dirty="0">
              <a:latin typeface="+mj-lt"/>
            </a:endParaRPr>
          </a:p>
          <a:p>
            <a:endParaRPr lang="en-US" sz="2400" b="1" dirty="0">
              <a:latin typeface="+mj-lt"/>
            </a:endParaRPr>
          </a:p>
          <a:p>
            <a:endParaRPr lang="en-US" sz="2400" b="1" dirty="0">
              <a:latin typeface="+mj-lt"/>
            </a:endParaRPr>
          </a:p>
          <a:p>
            <a:endParaRPr lang="en-US" sz="2400" b="1" dirty="0">
              <a:latin typeface="+mj-lt"/>
            </a:endParaRPr>
          </a:p>
          <a:p>
            <a:endParaRPr lang="en-US" sz="2400" b="1" dirty="0">
              <a:latin typeface="+mj-lt"/>
            </a:endParaRPr>
          </a:p>
        </p:txBody>
      </p:sp>
      <p:sp>
        <p:nvSpPr>
          <p:cNvPr id="8" name="TextBox 7">
            <a:extLst>
              <a:ext uri="{FF2B5EF4-FFF2-40B4-BE49-F238E27FC236}">
                <a16:creationId xmlns:a16="http://schemas.microsoft.com/office/drawing/2014/main" id="{992B470A-6D5B-54D8-E3FA-250CAD81047C}"/>
              </a:ext>
            </a:extLst>
          </p:cNvPr>
          <p:cNvSpPr txBox="1"/>
          <p:nvPr/>
        </p:nvSpPr>
        <p:spPr>
          <a:xfrm>
            <a:off x="5107707" y="2558473"/>
            <a:ext cx="5384802" cy="1908215"/>
          </a:xfrm>
          <a:prstGeom prst="rect">
            <a:avLst/>
          </a:prstGeom>
          <a:noFill/>
        </p:spPr>
        <p:txBody>
          <a:bodyPr wrap="square">
            <a:spAutoFit/>
          </a:bodyPr>
          <a:lstStyle/>
          <a:p>
            <a:r>
              <a:rPr lang="en-US" sz="2000" b="1" dirty="0"/>
              <a:t>  </a:t>
            </a:r>
            <a:r>
              <a:rPr lang="vi-VN" sz="2000" b="1" dirty="0"/>
              <a:t>Lễ hội truyền thống là một hình thức sinh hoạt văn hoá cộng đồng đặc sắc phản ánh đời sống tinh thần của mỗi dân tộc, để mọi người hướng về những sự kiện, ngày lễ quan trọng hoặc sinh hoạt tín ngưỡng.</a:t>
            </a:r>
            <a:endParaRPr lang="en-US" sz="2000" b="1" dirty="0"/>
          </a:p>
          <a:p>
            <a:endParaRPr lang="en-US" sz="1800" b="1" dirty="0"/>
          </a:p>
        </p:txBody>
      </p:sp>
    </p:spTree>
    <p:extLst>
      <p:ext uri="{BB962C8B-B14F-4D97-AF65-F5344CB8AC3E}">
        <p14:creationId xmlns:p14="http://schemas.microsoft.com/office/powerpoint/2010/main" val="252357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7153" y="0"/>
            <a:ext cx="12199153" cy="6937849"/>
          </a:xfrm>
          <a:prstGeom prst="rect">
            <a:avLst/>
          </a:prstGeom>
        </p:spPr>
      </p:pic>
      <p:pic>
        <p:nvPicPr>
          <p:cNvPr id="2" name="Picture 2">
            <a:extLst>
              <a:ext uri="{FF2B5EF4-FFF2-40B4-BE49-F238E27FC236}">
                <a16:creationId xmlns:a16="http://schemas.microsoft.com/office/drawing/2014/main" id="{26834614-5D2F-70F4-7C2B-186BBE9A31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630"/>
          <a:stretch/>
        </p:blipFill>
        <p:spPr bwMode="auto">
          <a:xfrm>
            <a:off x="-7153" y="2722901"/>
            <a:ext cx="12199153" cy="4214949"/>
          </a:xfrm>
          <a:prstGeom prst="rect">
            <a:avLst/>
          </a:prstGeom>
          <a:noFill/>
          <a:extLst>
            <a:ext uri="{909E8E84-426E-40DD-AFC4-6F175D3DCCD1}">
              <a14:hiddenFill xmlns:a14="http://schemas.microsoft.com/office/drawing/2010/main">
                <a:solidFill>
                  <a:srgbClr val="FFFFFF"/>
                </a:solidFill>
              </a14:hiddenFill>
            </a:ext>
          </a:extLst>
        </p:spPr>
      </p:pic>
      <p:sp>
        <p:nvSpPr>
          <p:cNvPr id="4" name="Explosion 2 2">
            <a:extLst>
              <a:ext uri="{FF2B5EF4-FFF2-40B4-BE49-F238E27FC236}">
                <a16:creationId xmlns:a16="http://schemas.microsoft.com/office/drawing/2014/main" id="{D7C0D10C-BF80-C0D8-C10C-C26C3402E417}"/>
              </a:ext>
            </a:extLst>
          </p:cNvPr>
          <p:cNvSpPr/>
          <p:nvPr/>
        </p:nvSpPr>
        <p:spPr>
          <a:xfrm>
            <a:off x="2304557" y="847944"/>
            <a:ext cx="7236823" cy="4214949"/>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id="{510D0CA1-AE0C-02DF-81D3-457045CE24DC}"/>
              </a:ext>
            </a:extLst>
          </p:cNvPr>
          <p:cNvSpPr>
            <a:spLocks noChangeArrowheads="1"/>
          </p:cNvSpPr>
          <p:nvPr/>
        </p:nvSpPr>
        <p:spPr bwMode="auto">
          <a:xfrm>
            <a:off x="3811664" y="2308657"/>
            <a:ext cx="39426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lgn="ctr"/>
            <a:r>
              <a:rPr lang="en-US" altLang="vi-VN" sz="4000" b="1" dirty="0">
                <a:solidFill>
                  <a:srgbClr val="FF0000"/>
                </a:solidFill>
                <a:latin typeface="Times New Roman" panose="02020603050405020304" pitchFamily="18" charset="0"/>
              </a:rPr>
              <a:t>XIN CHÀO VÀ HẸN GẶP LẠI!</a:t>
            </a:r>
          </a:p>
        </p:txBody>
      </p:sp>
      <p:pic>
        <p:nvPicPr>
          <p:cNvPr id="7" name="Picture 6">
            <a:extLst>
              <a:ext uri="{FF2B5EF4-FFF2-40B4-BE49-F238E27FC236}">
                <a16:creationId xmlns:a16="http://schemas.microsoft.com/office/drawing/2014/main" id="{4CBD6152-29A2-67FB-4161-01F4C059E3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17896">
            <a:off x="-496237" y="4201835"/>
            <a:ext cx="4461307" cy="29742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A6D2C0E-5FF0-507F-B9B4-55453ED95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13171" flipH="1">
            <a:off x="7314428" y="4512551"/>
            <a:ext cx="3648726" cy="253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751329"/>
      </p:ext>
    </p:extLst>
  </p:cSld>
  <p:clrMapOvr>
    <a:masterClrMapping/>
  </p:clrMapOvr>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21585</TotalTime>
  <Words>461</Words>
  <Application>Microsoft Office PowerPoint</Application>
  <PresentationFormat>Widescreen</PresentationFormat>
  <Paragraphs>57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1_Retrospect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SỞ GIÁO DỤC VÀ ĐÀO TẠO THỪA THIÊN HUẾ</dc:title>
  <dc:creator>admin</dc:creator>
  <cp:lastModifiedBy>Nguyen Ngoc Quoc Khanh 20226047</cp:lastModifiedBy>
  <cp:revision>1094</cp:revision>
  <dcterms:modified xsi:type="dcterms:W3CDTF">2025-04-16T12:40:27Z</dcterms:modified>
</cp:coreProperties>
</file>