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20" r:id="rId1"/>
  </p:sldMasterIdLst>
  <p:notesMasterIdLst>
    <p:notesMasterId r:id="rId5"/>
  </p:notesMasterIdLst>
  <p:sldIdLst>
    <p:sldId id="679" r:id="rId2"/>
    <p:sldId id="674" r:id="rId3"/>
    <p:sldId id="669" r:id="rId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60A"/>
    <a:srgbClr val="CC9634"/>
    <a:srgbClr val="FFFFCC"/>
    <a:srgbClr val="EFF1DB"/>
    <a:srgbClr val="94691C"/>
    <a:srgbClr val="A94507"/>
    <a:srgbClr val="CC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1344" autoAdjust="0"/>
  </p:normalViewPr>
  <p:slideViewPr>
    <p:cSldViewPr snapToGrid="0" snapToObjects="1">
      <p:cViewPr varScale="1">
        <p:scale>
          <a:sx n="78" d="100"/>
          <a:sy n="78" d="100"/>
        </p:scale>
        <p:origin x="1181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477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59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90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7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1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8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9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867-F2F1-4A20-897E-2B5F67DBA24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17/12/2025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NHÀ XUẤT BẢN GIÁO DỤC VIỆT NAM - CÔNG TY CỔ PHẦN PHÁT HÀNH SÁCH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A1864A-8170-40DB-A142-895BB525149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966772" y="597328"/>
            <a:ext cx="499002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5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482DB-96B6-5D6A-7CB7-E5B92D5DA874}"/>
              </a:ext>
            </a:extLst>
          </p:cNvPr>
          <p:cNvSpPr txBox="1"/>
          <p:nvPr/>
        </p:nvSpPr>
        <p:spPr>
          <a:xfrm>
            <a:off x="3003556" y="1567226"/>
            <a:ext cx="89164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CUỘC SỐNG QUANH 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C7FD6-6126-4E84-9B77-B3C88F0F8576}"/>
              </a:ext>
            </a:extLst>
          </p:cNvPr>
          <p:cNvSpPr txBox="1"/>
          <p:nvPr/>
        </p:nvSpPr>
        <p:spPr>
          <a:xfrm>
            <a:off x="2768000" y="2627937"/>
            <a:ext cx="942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1: 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 TÁC TRUYỆN TRANH-T1</a:t>
            </a:r>
          </a:p>
        </p:txBody>
      </p:sp>
    </p:spTree>
    <p:extLst>
      <p:ext uri="{BB962C8B-B14F-4D97-AF65-F5344CB8AC3E}">
        <p14:creationId xmlns:p14="http://schemas.microsoft.com/office/powerpoint/2010/main" val="337334416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20826" y="1610868"/>
            <a:ext cx="389756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000" b="1" dirty="0">
                <a:latin typeface="Times New Roman" panose="02020603050405020304" pitchFamily="18" charset="0"/>
              </a:rPr>
              <a:t>Em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hãy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quan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err="1">
                <a:latin typeface="Times New Roman" panose="02020603050405020304" pitchFamily="18" charset="0"/>
              </a:rPr>
              <a:t>sát</a:t>
            </a:r>
            <a:r>
              <a:rPr lang="en-US" altLang="vi-VN" sz="2000" b="1">
                <a:latin typeface="Times New Roman" panose="02020603050405020304" pitchFamily="18" charset="0"/>
              </a:rPr>
              <a:t> hình và </a:t>
            </a:r>
            <a:r>
              <a:rPr lang="en-US" altLang="vi-VN" sz="2000" b="1" dirty="0">
                <a:latin typeface="Times New Roman" panose="02020603050405020304" pitchFamily="18" charset="0"/>
              </a:rPr>
              <a:t>chia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sẻ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err="1">
                <a:latin typeface="Times New Roman" panose="02020603050405020304" pitchFamily="18" charset="0"/>
              </a:rPr>
              <a:t>về</a:t>
            </a:r>
            <a:r>
              <a:rPr lang="en-US" altLang="vi-VN" sz="2000" b="1">
                <a:latin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 có trong mỗi phân cảnh</a:t>
            </a:r>
            <a:r>
              <a:rPr lang="vi-VN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Nội dung câu chuyện của các nhân vật.</a:t>
            </a:r>
          </a:p>
          <a:p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Hình thức thể hiện truyện tranh.</a:t>
            </a:r>
          </a:p>
          <a:p>
            <a:pPr marL="342900" indent="-342900">
              <a:buFontTx/>
              <a:buChar char="-"/>
            </a:pPr>
            <a:endParaRPr lang="en-US" sz="1800" b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7EBA1C9-80A8-8898-38CD-7241837FA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05" y="362220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hình thức truyện tranh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76676-8878-4358-405B-98BB1CD0A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0" y="359233"/>
            <a:ext cx="570746" cy="560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092DFC-105A-2BD0-1ECD-39882CE3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294" y="1205068"/>
            <a:ext cx="3498154" cy="49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93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29286" y="1692370"/>
            <a:ext cx="20118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1</a:t>
            </a:r>
            <a:r>
              <a:rPr lang="en-US" altLang="vi-VN" sz="1800" b="1">
                <a:latin typeface="Times New Roman" panose="02020603050405020304" pitchFamily="18" charset="0"/>
              </a:rPr>
              <a:t>. Phác thảo ý tưởng truyện.</a:t>
            </a:r>
            <a:endParaRPr lang="vi-VN" altLang="vi-VN" sz="1800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9712632" y="1924765"/>
            <a:ext cx="19043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2</a:t>
            </a:r>
            <a:r>
              <a:rPr lang="en-US" altLang="vi-VN" sz="1800" b="1">
                <a:latin typeface="Times New Roman" panose="02020603050405020304" pitchFamily="18" charset="0"/>
              </a:rPr>
              <a:t>. Vẽ phác hình cho các phân cảnh.</a:t>
            </a:r>
            <a:endParaRPr lang="vi-VN" altLang="vi-VN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45D00-BC8E-CA0D-6316-6B08E9835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83" y="196506"/>
            <a:ext cx="708921" cy="672379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E25464E1-43B9-F3B3-B09B-A51498FE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935" y="244889"/>
            <a:ext cx="102922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vẽ tranh về đề tài mùa thu hoạch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30EEFB78-FB6A-ADC0-6240-A48DBC802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235" y="743760"/>
            <a:ext cx="105029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000" b="1">
                <a:latin typeface="Times New Roman" panose="02020603050405020304" pitchFamily="18" charset="0"/>
              </a:rPr>
              <a:t>Quan sát hình và chỉ ra các bước vẽ tranh về công việc mùa thu hoạch theo gợi ý dưới đây: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2A1AE4-B236-019F-6742-25D47EAD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6" y="4873426"/>
            <a:ext cx="20118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3</a:t>
            </a:r>
            <a:r>
              <a:rPr lang="en-US" altLang="vi-VN" sz="1800" b="1">
                <a:latin typeface="Times New Roman" panose="02020603050405020304" pitchFamily="18" charset="0"/>
              </a:rPr>
              <a:t>. Vẽ hình chi tiết và viết lời thoại cho các phân cảnh.</a:t>
            </a:r>
            <a:endParaRPr lang="vi-VN" altLang="vi-VN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AC5AE8-57C6-67DA-C103-6B0237B3E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3825" y="4406058"/>
            <a:ext cx="19043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4</a:t>
            </a:r>
            <a:r>
              <a:rPr lang="en-US" altLang="vi-VN" sz="1800" b="1">
                <a:latin typeface="Times New Roman" panose="02020603050405020304" pitchFamily="18" charset="0"/>
              </a:rPr>
              <a:t>. Vẽ đậm nhạt hoặc màu, hoàn thiện truyện tranh.</a:t>
            </a:r>
            <a:endParaRPr lang="vi-VN" altLang="vi-VN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D4610-2961-0EBA-7C44-1E460DBD1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395" y="103698"/>
            <a:ext cx="2236189" cy="4380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9CCC80-0234-7BE8-38BC-E3641D2B7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489" y="1255054"/>
            <a:ext cx="3355596" cy="251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E839E-44F4-FAD1-5DA8-DEA6D472A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649" y="1255053"/>
            <a:ext cx="3470315" cy="251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5D5B-B33B-05BC-3BAF-2B78C7793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489" y="4054181"/>
            <a:ext cx="3349691" cy="251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A78E2A-52EA-61AF-9928-4C43887D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5650" y="3943512"/>
            <a:ext cx="3495687" cy="262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986649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21830</TotalTime>
  <Words>151</Words>
  <Application>Microsoft Office PowerPoint</Application>
  <PresentationFormat>Widescreen</PresentationFormat>
  <Paragraphs>17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Times New Roman</vt:lpstr>
      <vt:lpstr>1_Retrospect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THỪA THIÊN HUẾ</dc:title>
  <dc:creator>admin</dc:creator>
  <cp:lastModifiedBy>Nguyen Ngoc Quoc Khanh 20226047</cp:lastModifiedBy>
  <cp:revision>1099</cp:revision>
  <dcterms:modified xsi:type="dcterms:W3CDTF">2025-12-17T15:35:10Z</dcterms:modified>
</cp:coreProperties>
</file>