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20" r:id="rId1"/>
  </p:sldMasterIdLst>
  <p:notesMasterIdLst>
    <p:notesMasterId r:id="rId6"/>
  </p:notesMasterIdLst>
  <p:sldIdLst>
    <p:sldId id="679" r:id="rId2"/>
    <p:sldId id="689" r:id="rId3"/>
    <p:sldId id="690" r:id="rId4"/>
    <p:sldId id="691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60A"/>
    <a:srgbClr val="CC9634"/>
    <a:srgbClr val="FFFFCC"/>
    <a:srgbClr val="EFF1DB"/>
    <a:srgbClr val="94691C"/>
    <a:srgbClr val="A94507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344" autoAdjust="0"/>
  </p:normalViewPr>
  <p:slideViewPr>
    <p:cSldViewPr snapToGrid="0" snapToObjects="1">
      <p:cViewPr varScale="1">
        <p:scale>
          <a:sx n="78" d="100"/>
          <a:sy n="78" d="100"/>
        </p:scale>
        <p:origin x="118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747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62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6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01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9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17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9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6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E82867-F2F1-4A20-897E-2B5F67DBA24F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17/12/2025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NHÀ XUẤT BẢN GIÁO DỤC VIỆT NAM - CÔNG TY CỔ PHẦN PHÁT HÀNH SÁCH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A1864A-8170-40DB-A142-895BB525149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65580" y="732799"/>
            <a:ext cx="499002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MĨ THUẬT 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482DB-96B6-5D6A-7CB7-E5B92D5DA874}"/>
              </a:ext>
            </a:extLst>
          </p:cNvPr>
          <p:cNvSpPr txBox="1"/>
          <p:nvPr/>
        </p:nvSpPr>
        <p:spPr>
          <a:xfrm>
            <a:off x="3275540" y="1833395"/>
            <a:ext cx="89164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CUỘC SỐNG QUANH EM</a:t>
            </a:r>
            <a:endParaRPr lang="en-US" sz="3200" b="1" dirty="0">
              <a:solidFill>
                <a:srgbClr val="4472C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110BE-90A2-425F-9B2B-DB6BDA81CA9C}"/>
              </a:ext>
            </a:extLst>
          </p:cNvPr>
          <p:cNvSpPr txBox="1"/>
          <p:nvPr/>
        </p:nvSpPr>
        <p:spPr>
          <a:xfrm>
            <a:off x="3912708" y="2833212"/>
            <a:ext cx="76421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1: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MÙA THU HOẠCH-T2</a:t>
            </a:r>
          </a:p>
        </p:txBody>
      </p:sp>
    </p:spTree>
    <p:extLst>
      <p:ext uri="{BB962C8B-B14F-4D97-AF65-F5344CB8AC3E}">
        <p14:creationId xmlns:p14="http://schemas.microsoft.com/office/powerpoint/2010/main" val="33733441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DBE84D16-AD63-D4E1-2AAB-A00812A7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75" y="2373325"/>
            <a:ext cx="9026589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các bài vẽ của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vẽ nội dung, hành ảnh mùa thu hoạch gì?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vẽ thêm những gì để bức tranh của bạn đẹp hơn?  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70978-D30A-DA01-1F10-DA07CD27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04" y="736939"/>
            <a:ext cx="598800" cy="644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1635E6-F29D-89AD-0A0D-E7852B8BA9CA}"/>
              </a:ext>
            </a:extLst>
          </p:cNvPr>
          <p:cNvSpPr txBox="1"/>
          <p:nvPr/>
        </p:nvSpPr>
        <p:spPr>
          <a:xfrm>
            <a:off x="4867211" y="1291065"/>
            <a:ext cx="1655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24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CE4B90-27FF-BAFF-40EE-DDBE1E915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211" y="823145"/>
            <a:ext cx="933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tranh về mùa thu hoạch mà em ấn tượng.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1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DBE84D16-AD63-D4E1-2AAB-A00812A7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946" y="1403090"/>
            <a:ext cx="9162472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Cùng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trưng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err="1">
                <a:latin typeface="Times New Roman" panose="02020603050405020304" pitchFamily="18" charset="0"/>
              </a:rPr>
              <a:t>bày</a:t>
            </a:r>
            <a:r>
              <a:rPr lang="en-US" altLang="vi-VN" sz="2400" b="1">
                <a:latin typeface="Times New Roman" panose="02020603050405020304" pitchFamily="18" charset="0"/>
              </a:rPr>
              <a:t> sản phẩm.</a:t>
            </a:r>
            <a:endParaRPr lang="en-US" altLang="vi-VN" sz="2400" b="1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Giới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thiệu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err="1">
                <a:latin typeface="Times New Roman" panose="02020603050405020304" pitchFamily="18" charset="0"/>
              </a:rPr>
              <a:t>trình</a:t>
            </a:r>
            <a:r>
              <a:rPr lang="en-US" altLang="vi-VN" sz="2400" b="1">
                <a:latin typeface="Times New Roman" panose="02020603050405020304" pitchFamily="18" charset="0"/>
              </a:rPr>
              <a:t> bày sản phẩm với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thích bài vẽ nào? Vì sao?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vẽ đó thể hiện công việc gì của mùa thu hoạch?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 vật được thể hiện trong bài vẽ đó như thế nào?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nhân vật nào là nhóm chính của bài vẽ? Nhóm nhân vật đó có bao nhiêu người?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chính và nhóm phụ có liên quan với nhau như thế nào?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 vật xung quanh có vai trò như thế nào đối với việc thể hiện hoạt động của các nhân vật trong bài vẽ?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 sắc của bài vẽ gợi cảm giác gì?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có ý tưởng điều chỉnh như thế nào để bài vẽ hoàn thiện hơn?</a:t>
            </a:r>
            <a:endParaRPr lang="en-US" sz="24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2F342C2-AD4C-5F73-5DAE-EF234CD2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95" y="574017"/>
            <a:ext cx="6377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3911A-8F3D-7E0A-E3B2-B5B1A1BD9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73"/>
          <a:stretch/>
        </p:blipFill>
        <p:spPr>
          <a:xfrm>
            <a:off x="2153973" y="520788"/>
            <a:ext cx="660916" cy="5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DBE84D16-AD63-D4E1-2AAB-A00812A7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086" y="958621"/>
            <a:ext cx="9604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400" b="1">
                <a:latin typeface="Times New Roman" panose="02020603050405020304" pitchFamily="18" charset="0"/>
              </a:rPr>
              <a:t>Quan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sát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err="1">
                <a:latin typeface="Times New Roman" panose="02020603050405020304" pitchFamily="18" charset="0"/>
              </a:rPr>
              <a:t>tranh</a:t>
            </a:r>
            <a:r>
              <a:rPr lang="en-US" altLang="vi-VN" sz="2400" b="1">
                <a:latin typeface="Times New Roman" panose="02020603050405020304" pitchFamily="18" charset="0"/>
              </a:rPr>
              <a:t> để nhận biết thêm về cách diễn tả công việc ngày màu trong tác phẩm của họa sĩ. 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2F342C2-AD4C-5F73-5DAE-EF234CD2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737" y="496956"/>
            <a:ext cx="10983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diễn tả công việc ngày mùa trong tranh của họa sĩ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0B32A-1B20-5AA7-B2EF-D83CB571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3" y="379074"/>
            <a:ext cx="666734" cy="654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1F7CC-297D-386E-213E-2AB4BCF5A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89618"/>
            <a:ext cx="5724430" cy="437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335386F3-17F0-26EC-8649-29EE05E96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43" y="2472874"/>
            <a:ext cx="5123314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Bức tranh của hoạ sĩ thể hiện hoạt động gì?</a:t>
            </a:r>
            <a:endParaRPr lang="en-US" sz="20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 sắc của bức tranh đó như thế nào?</a:t>
            </a:r>
            <a:endParaRPr lang="en-US" sz="20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Nhóm chính, nhóm phụ được thể hiện ở vị trí nào trong tranh?</a:t>
            </a:r>
            <a:endParaRPr lang="en-US" sz="20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Bức tranh diễn tả không gian và thời gian như thế nào?</a:t>
            </a:r>
            <a:endParaRPr lang="en-US" sz="20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còn biết bức tranh nào khác về đề tài lao động sản xuất?</a:t>
            </a:r>
            <a:endParaRPr lang="en-US" sz="20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...?</a:t>
            </a:r>
            <a:endParaRPr lang="en-US" sz="2000" b="1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8659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21737</TotalTime>
  <Words>364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.VnTime</vt:lpstr>
      <vt:lpstr>Arial</vt:lpstr>
      <vt:lpstr>Calibri</vt:lpstr>
      <vt:lpstr>Calibri Light</vt:lpstr>
      <vt:lpstr>Times New Roman</vt:lpstr>
      <vt:lpstr>1_Retrospect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THỪA THIÊN HUẾ</dc:title>
  <dc:creator>admin</dc:creator>
  <cp:lastModifiedBy>Nguyen Ngoc Quoc Khanh 20226047</cp:lastModifiedBy>
  <cp:revision>1096</cp:revision>
  <dcterms:modified xsi:type="dcterms:W3CDTF">2025-12-17T15:30:54Z</dcterms:modified>
</cp:coreProperties>
</file>