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20" r:id="rId1"/>
  </p:sldMasterIdLst>
  <p:notesMasterIdLst>
    <p:notesMasterId r:id="rId5"/>
  </p:notesMasterIdLst>
  <p:sldIdLst>
    <p:sldId id="679" r:id="rId2"/>
    <p:sldId id="674" r:id="rId3"/>
    <p:sldId id="669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60A"/>
    <a:srgbClr val="CC9634"/>
    <a:srgbClr val="FFFFCC"/>
    <a:srgbClr val="EFF1DB"/>
    <a:srgbClr val="94691C"/>
    <a:srgbClr val="A94507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344" autoAdjust="0"/>
  </p:normalViewPr>
  <p:slideViewPr>
    <p:cSldViewPr snapToGrid="0" snapToObjects="1">
      <p:cViewPr varScale="1">
        <p:scale>
          <a:sx n="78" d="100"/>
          <a:sy n="78" d="100"/>
        </p:scale>
        <p:origin x="118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47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90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1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1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9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17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E82867-F2F1-4A20-897E-2B5F67DBA24F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17/12/2025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NHÀ XUẤT BẢN GIÁO DỤC VIỆT NAM - CÔNG TY CỔ PHẦN PHÁT HÀNH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A1864A-8170-40DB-A142-895BB525149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65580" y="732799"/>
            <a:ext cx="499002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 THUẬT 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482DB-96B6-5D6A-7CB7-E5B92D5DA874}"/>
              </a:ext>
            </a:extLst>
          </p:cNvPr>
          <p:cNvSpPr txBox="1"/>
          <p:nvPr/>
        </p:nvSpPr>
        <p:spPr>
          <a:xfrm>
            <a:off x="3275540" y="1833395"/>
            <a:ext cx="89164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CUỘC SỐNG QUANH EM</a:t>
            </a:r>
            <a:endParaRPr lang="en-US" sz="32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C4846-5309-4525-BEDE-3D2FB62B7427}"/>
              </a:ext>
            </a:extLst>
          </p:cNvPr>
          <p:cNvSpPr txBox="1"/>
          <p:nvPr/>
        </p:nvSpPr>
        <p:spPr>
          <a:xfrm>
            <a:off x="3993977" y="2849438"/>
            <a:ext cx="7479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1: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MÙA </a:t>
            </a: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 HOẠCH-T1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441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5733" y="1278682"/>
            <a:ext cx="266024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1800" b="1" dirty="0">
                <a:latin typeface="Times New Roman" panose="02020603050405020304" pitchFamily="18" charset="0"/>
              </a:rPr>
              <a:t>Em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hãy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err="1">
                <a:latin typeface="Times New Roman" panose="02020603050405020304" pitchFamily="18" charset="0"/>
              </a:rPr>
              <a:t>sát</a:t>
            </a:r>
            <a:r>
              <a:rPr lang="en-US" altLang="vi-VN" sz="1800" b="1">
                <a:latin typeface="Times New Roman" panose="02020603050405020304" pitchFamily="18" charset="0"/>
              </a:rPr>
              <a:t> hình và </a:t>
            </a:r>
            <a:r>
              <a:rPr lang="en-US" altLang="vi-VN" sz="1800" b="1" dirty="0">
                <a:latin typeface="Times New Roman" panose="02020603050405020304" pitchFamily="18" charset="0"/>
              </a:rPr>
              <a:t>chia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sẻ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err="1">
                <a:latin typeface="Times New Roman" panose="02020603050405020304" pitchFamily="18" charset="0"/>
              </a:rPr>
              <a:t>về</a:t>
            </a:r>
            <a:r>
              <a:rPr lang="en-US" altLang="vi-VN" sz="1800" b="1">
                <a:latin typeface="Times New Roman" panose="02020603050405020304" pitchFamily="18" charset="0"/>
              </a:rPr>
              <a:t>:</a:t>
            </a:r>
            <a:endParaRPr lang="en-US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 tả các hoạt động trong mùa thu hoạch mỗi bức ảnh</a:t>
            </a:r>
            <a:r>
              <a:rPr lang="vi-VN" sz="1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về hoạt động khác trong mùa thu hoạch mà em biết</a:t>
            </a:r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7EBA1C9-80A8-8898-38CD-7241837F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05" y="362220"/>
            <a:ext cx="933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 các hoạt động trong mùa thu hoạch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76676-8878-4358-405B-98BB1CD0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0" y="359233"/>
            <a:ext cx="570746" cy="560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221C59-F093-743F-D802-EB971D67D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290" y="1025476"/>
            <a:ext cx="7559507" cy="501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9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3796" y="2102624"/>
            <a:ext cx="25585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1</a:t>
            </a:r>
            <a:r>
              <a:rPr lang="en-US" altLang="vi-VN" sz="1800" b="1">
                <a:latin typeface="Times New Roman" panose="02020603050405020304" pitchFamily="18" charset="0"/>
              </a:rPr>
              <a:t>. Vẽ các nhân vật chính thể hiện công việc của mùa thu hoạch.</a:t>
            </a:r>
            <a:endParaRPr lang="vi-VN" altLang="vi-VN" sz="1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174172" y="2105809"/>
            <a:ext cx="25585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2</a:t>
            </a:r>
            <a:r>
              <a:rPr lang="en-US" altLang="vi-VN" sz="1800" b="1">
                <a:latin typeface="Times New Roman" panose="02020603050405020304" pitchFamily="18" charset="0"/>
              </a:rPr>
              <a:t>. Vẽ cảnh vật phù hợp với các công việc của nhân vật.</a:t>
            </a:r>
            <a:endParaRPr lang="vi-VN" altLang="vi-VN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45D00-BC8E-CA0D-6316-6B08E98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18" y="353016"/>
            <a:ext cx="708921" cy="67237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5464E1-43B9-F3B3-B09B-A51498FE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153" y="615168"/>
            <a:ext cx="1029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vẽ tranh về đề tài mùa thu hoạch</a:t>
            </a:r>
            <a:endParaRPr lang="vi-VN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0EEFB78-FB6A-ADC0-6240-A48DBC80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4" y="1157883"/>
            <a:ext cx="1081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000" b="1">
                <a:latin typeface="Times New Roman" panose="02020603050405020304" pitchFamily="18" charset="0"/>
              </a:rPr>
              <a:t>Quan sát hình và chỉ ra các bước vẽ tranh về công việc mùa thu hoạch theo gợi ý dưới đây: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A1AE4-B236-019F-6742-25D47EAD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85" y="2102624"/>
            <a:ext cx="276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3</a:t>
            </a:r>
            <a:r>
              <a:rPr lang="en-US" altLang="vi-VN" sz="1800" b="1">
                <a:latin typeface="Times New Roman" panose="02020603050405020304" pitchFamily="18" charset="0"/>
              </a:rPr>
              <a:t>. Vẽ màu cho các nhân vật chính.</a:t>
            </a:r>
            <a:endParaRPr lang="vi-VN" altLang="vi-VN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E7904A-8B9D-CCB5-8728-C12B99FC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046" y="3192468"/>
            <a:ext cx="2657159" cy="186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48718-96A3-4A04-D32C-F22BA1B7D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45432"/>
            <a:ext cx="2657159" cy="1885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52306B-F84A-C964-0B1F-A459EF3D6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15" y="3123319"/>
            <a:ext cx="2558583" cy="186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664EDA-C8A1-BC34-275E-11D1B52A1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477" y="3139777"/>
            <a:ext cx="2558583" cy="181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AC5AE8-57C6-67DA-C103-6B0237B3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2309" y="2175318"/>
            <a:ext cx="2964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4</a:t>
            </a:r>
            <a:r>
              <a:rPr lang="en-US" altLang="vi-VN" sz="1800" b="1">
                <a:latin typeface="Times New Roman" panose="02020603050405020304" pitchFamily="18" charset="0"/>
              </a:rPr>
              <a:t>. Vẽ màu, hoàn thiện bức tranh.</a:t>
            </a:r>
            <a:endParaRPr lang="vi-VN" altLang="vi-VN" sz="1800" dirty="0"/>
          </a:p>
        </p:txBody>
      </p:sp>
    </p:spTree>
    <p:extLst>
      <p:ext uri="{BB962C8B-B14F-4D97-AF65-F5344CB8AC3E}">
        <p14:creationId xmlns:p14="http://schemas.microsoft.com/office/powerpoint/2010/main" val="236698664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21739</TotalTime>
  <Words>160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1_Retrospect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THỪA THIÊN HUẾ</dc:title>
  <dc:creator>admin</dc:creator>
  <cp:lastModifiedBy>Nguyen Ngoc Quoc Khanh 20226047</cp:lastModifiedBy>
  <cp:revision>1099</cp:revision>
  <dcterms:modified xsi:type="dcterms:W3CDTF">2025-12-17T15:32:58Z</dcterms:modified>
</cp:coreProperties>
</file>