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8" r:id="rId2"/>
    <p:sldId id="270" r:id="rId3"/>
    <p:sldId id="272" r:id="rId4"/>
    <p:sldId id="275" r:id="rId5"/>
  </p:sldIdLst>
  <p:sldSz cx="18288000" cy="10287000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Heavy" panose="020B0903020102020204" pitchFamily="34" charset="0"/>
      <p:regular r:id="rId20"/>
      <p: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906030804020204" pitchFamily="34" charset="0"/>
      <p:bold r:id="rId26"/>
      <p:boldItalic r:id="rId27"/>
    </p:embeddedFont>
    <p:embeddedFont>
      <p:font typeface="Source Sans Pro Black" panose="020B0803030403020204" pitchFamily="34" charset="0"/>
      <p:bold r:id="rId28"/>
      <p:boldItalic r:id="rId29"/>
    </p:embeddedFont>
    <p:embeddedFont>
      <p:font typeface="锐字工房洪荒之光中黑简1.0" panose="020B0604020202020204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80" autoAdjust="0"/>
  </p:normalViewPr>
  <p:slideViewPr>
    <p:cSldViewPr>
      <p:cViewPr varScale="1">
        <p:scale>
          <a:sx n="54" d="100"/>
          <a:sy n="54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11FD-DB98-4C4A-8644-3E411491F975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9DEB-78F3-41D8-B204-818518D1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2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4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8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5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0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3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63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46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7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2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62" r:id="rId38"/>
    <p:sldLayoutId id="2147483661" r:id="rId39"/>
    <p:sldLayoutId id="2147483660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0" y="27889"/>
            <a:ext cx="18288000" cy="10287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8200" y="1925328"/>
            <a:ext cx="1623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Chủ đề 5: Cuộc sống quanh em</a:t>
            </a:r>
          </a:p>
          <a:p>
            <a:pPr algn="ctr"/>
            <a:r>
              <a:rPr lang="vi-VN" altLang="zh-C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Bài 1: Tạo hình của nhà rông (tiết1)</a:t>
            </a:r>
            <a:endParaRPr lang="en-US" altLang="zh-CN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1" name="Freeform 31"/>
          <p:cNvSpPr/>
          <p:nvPr/>
        </p:nvSpPr>
        <p:spPr>
          <a:xfrm>
            <a:off x="712378" y="711286"/>
            <a:ext cx="3531170" cy="2009459"/>
          </a:xfrm>
          <a:custGeom>
            <a:avLst/>
            <a:gdLst/>
            <a:ahLst/>
            <a:cxnLst/>
            <a:rect l="l" t="t" r="r" b="b"/>
            <a:pathLst>
              <a:path w="4548274" h="3115568">
                <a:moveTo>
                  <a:pt x="0" y="0"/>
                </a:moveTo>
                <a:lnTo>
                  <a:pt x="4548274" y="0"/>
                </a:lnTo>
                <a:lnTo>
                  <a:pt x="4548274" y="3115568"/>
                </a:lnTo>
                <a:lnTo>
                  <a:pt x="0" y="311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组合 11"/>
          <p:cNvGrpSpPr/>
          <p:nvPr/>
        </p:nvGrpSpPr>
        <p:grpSpPr>
          <a:xfrm>
            <a:off x="2150392" y="341966"/>
            <a:ext cx="2858135" cy="1772444"/>
            <a:chOff x="10851" y="750"/>
            <a:chExt cx="3874" cy="4046"/>
          </a:xfrm>
        </p:grpSpPr>
        <p:pic>
          <p:nvPicPr>
            <p:cNvPr id="3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0851" y="750"/>
              <a:ext cx="3874" cy="4046"/>
            </a:xfrm>
            <a:prstGeom prst="rect">
              <a:avLst/>
            </a:prstGeom>
          </p:spPr>
        </p:pic>
        <p:sp>
          <p:nvSpPr>
            <p:cNvPr id="34" name="文本框 10"/>
            <p:cNvSpPr txBox="1"/>
            <p:nvPr/>
          </p:nvSpPr>
          <p:spPr>
            <a:xfrm rot="20760000">
              <a:off x="12119" y="1253"/>
              <a:ext cx="1716" cy="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00600" y="283911"/>
            <a:ext cx="7810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Hoạt</a:t>
            </a:r>
            <a:r>
              <a:rPr lang="en-US" altLang="zh-CN" sz="5400" b="1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5400" b="1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động</a:t>
            </a:r>
            <a:r>
              <a:rPr lang="en-US" altLang="zh-CN" sz="5400" b="1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5400" b="1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khám</a:t>
            </a:r>
            <a:r>
              <a:rPr lang="en-US" altLang="zh-CN" sz="5400" b="1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5400" b="1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phá</a:t>
            </a:r>
            <a:endParaRPr lang="zh-CN" altLang="en-US" sz="5400" b="1" dirty="0">
              <a:solidFill>
                <a:srgbClr val="7030A0"/>
              </a:solidFill>
              <a:latin typeface="Open Sans ExtraBold" panose="020B0906030804020204" pitchFamily="34" charset="0"/>
              <a:ea typeface="字体管家棉花糖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36" name="Freeform 28"/>
          <p:cNvSpPr/>
          <p:nvPr/>
        </p:nvSpPr>
        <p:spPr>
          <a:xfrm>
            <a:off x="-234255" y="8164241"/>
            <a:ext cx="6357730" cy="2741840"/>
          </a:xfrm>
          <a:custGeom>
            <a:avLst/>
            <a:gdLst/>
            <a:ahLst/>
            <a:cxnLst/>
            <a:rect l="l" t="t" r="r" b="b"/>
            <a:pathLst>
              <a:path w="10952886" h="6078852">
                <a:moveTo>
                  <a:pt x="0" y="0"/>
                </a:moveTo>
                <a:lnTo>
                  <a:pt x="10952886" y="0"/>
                </a:lnTo>
                <a:lnTo>
                  <a:pt x="10952886" y="6078852"/>
                </a:lnTo>
                <a:lnTo>
                  <a:pt x="0" y="6078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1957" y="8361103"/>
            <a:ext cx="1905000" cy="1817526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388540"/>
            <a:ext cx="6022464" cy="4516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48" y="2425710"/>
            <a:ext cx="66294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1409700"/>
            <a:ext cx="781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khám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phá</a:t>
            </a:r>
            <a:r>
              <a:rPr lang="vi-VN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tạo hình của nhà rông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字体管家棉花糖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8317" y="7442084"/>
            <a:ext cx="9965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2" y="6905388"/>
            <a:ext cx="12363592" cy="419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7299453"/>
            <a:ext cx="10286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65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-12700" y="184665"/>
            <a:ext cx="18288000" cy="10287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48236" y="647700"/>
            <a:ext cx="9197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749918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KIẾN TẠO- KIẾN THỨC KĨ NĂNG  </a:t>
            </a:r>
            <a:endParaRPr lang="en-US" altLang="zh-C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pSp>
        <p:nvGrpSpPr>
          <p:cNvPr id="33" name="组合 11"/>
          <p:cNvGrpSpPr/>
          <p:nvPr/>
        </p:nvGrpSpPr>
        <p:grpSpPr>
          <a:xfrm>
            <a:off x="1691860" y="331408"/>
            <a:ext cx="2858135" cy="1772444"/>
            <a:chOff x="10851" y="750"/>
            <a:chExt cx="3874" cy="4046"/>
          </a:xfrm>
        </p:grpSpPr>
        <p:pic>
          <p:nvPicPr>
            <p:cNvPr id="34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0851" y="750"/>
              <a:ext cx="3874" cy="4046"/>
            </a:xfrm>
            <a:prstGeom prst="rect">
              <a:avLst/>
            </a:prstGeom>
          </p:spPr>
        </p:pic>
        <p:sp>
          <p:nvSpPr>
            <p:cNvPr id="35" name="文本框 10"/>
            <p:cNvSpPr txBox="1"/>
            <p:nvPr/>
          </p:nvSpPr>
          <p:spPr>
            <a:xfrm rot="20760000">
              <a:off x="12119" y="1253"/>
              <a:ext cx="1716" cy="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8000" b="1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lang="en-US" altLang="zh-CN" sz="8000" b="1" dirty="0">
                <a:latin typeface="Arial Black" panose="020B0A04020102020204" pitchFamily="34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05000" y="2333277"/>
            <a:ext cx="1668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</a:rPr>
              <a:t>Quan sát, chỉ ra cách tạo hình nhà rông, bằng giấy màu và bìa màu.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89" y="3124846"/>
            <a:ext cx="3102244" cy="4136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1" y="3405516"/>
            <a:ext cx="5127065" cy="3845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3450763"/>
            <a:ext cx="4943670" cy="3793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Rectangle 43"/>
          <p:cNvSpPr/>
          <p:nvPr/>
        </p:nvSpPr>
        <p:spPr>
          <a:xfrm>
            <a:off x="7772400" y="7531099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.</a:t>
            </a:r>
            <a:endParaRPr lang="en-US" sz="24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6529"/>
            <a:ext cx="3129721" cy="4172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9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73154"/>
            <a:ext cx="18239251" cy="204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533400" y="7556500"/>
            <a:ext cx="2901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Lựa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giấy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phù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hợp</a:t>
            </a:r>
            <a:r>
              <a:rPr lang="en-US" sz="2000" b="1" i="1" dirty="0"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cs typeface="Times New Roman" panose="02020603050405020304" pitchFamily="18" charset="0"/>
              </a:rPr>
              <a:t>vẽ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cắt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bộ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phận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Rông</a:t>
            </a:r>
            <a:r>
              <a:rPr lang="en-US" sz="2000" b="1" i="1" dirty="0">
                <a:cs typeface="Times New Roman" panose="02020603050405020304" pitchFamily="18" charset="0"/>
              </a:rPr>
              <a:t>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962689" y="7577265"/>
            <a:ext cx="2895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000" b="1" i="1" dirty="0" err="1"/>
              <a:t>Ghép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phận</a:t>
            </a:r>
            <a:r>
              <a:rPr lang="vi-VN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trang</a:t>
            </a:r>
            <a:r>
              <a:rPr lang="en-US" sz="2000" b="1" i="1" dirty="0"/>
              <a:t> </a:t>
            </a:r>
            <a:r>
              <a:rPr lang="en-US" sz="2000" b="1" i="1" dirty="0" err="1"/>
              <a:t>trí</a:t>
            </a:r>
            <a:r>
              <a:rPr lang="en-US" sz="2000" b="1" i="1" dirty="0"/>
              <a:t> </a:t>
            </a:r>
            <a:r>
              <a:rPr lang="en-US" sz="2000" b="1" i="1" dirty="0" err="1"/>
              <a:t>đặc</a:t>
            </a:r>
            <a:r>
              <a:rPr lang="en-US" sz="2000" b="1" i="1" dirty="0"/>
              <a:t> </a:t>
            </a:r>
            <a:r>
              <a:rPr lang="en-US" sz="2000" b="1" i="1" dirty="0" err="1"/>
              <a:t>điểm</a:t>
            </a:r>
            <a:r>
              <a:rPr lang="en-US" sz="2000" b="1" i="1" dirty="0"/>
              <a:t> </a:t>
            </a:r>
            <a:r>
              <a:rPr lang="en-US" sz="2000" b="1" i="1" dirty="0" err="1"/>
              <a:t>riêng</a:t>
            </a:r>
            <a:r>
              <a:rPr lang="en-US" sz="2000" b="1" i="1" dirty="0"/>
              <a:t> </a:t>
            </a:r>
            <a:r>
              <a:rPr lang="en-US" sz="2000" b="1" i="1" dirty="0" err="1"/>
              <a:t>cho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 </a:t>
            </a:r>
            <a:r>
              <a:rPr lang="en-US" sz="2000" b="1" i="1" dirty="0" err="1"/>
              <a:t>Rông</a:t>
            </a:r>
            <a:r>
              <a:rPr lang="en-US" sz="2000" b="1" i="1" dirty="0"/>
              <a:t>.</a:t>
            </a:r>
            <a:endParaRPr lang="en-US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7772400" y="7676722"/>
            <a:ext cx="4191000" cy="7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000" b="1" i="1" dirty="0" err="1"/>
              <a:t>Tạo</a:t>
            </a:r>
            <a:r>
              <a:rPr lang="en-US" sz="2000" b="1" i="1" dirty="0"/>
              <a:t>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gian</a:t>
            </a:r>
            <a:r>
              <a:rPr lang="en-US" sz="2000" b="1" i="1" dirty="0"/>
              <a:t> </a:t>
            </a:r>
            <a:r>
              <a:rPr lang="en-US" sz="2000" b="1" i="1" dirty="0" err="1"/>
              <a:t>phía</a:t>
            </a:r>
            <a:r>
              <a:rPr lang="en-US" sz="2000" b="1" i="1" dirty="0"/>
              <a:t> </a:t>
            </a:r>
            <a:r>
              <a:rPr lang="en-US" sz="2000" b="1" i="1" dirty="0" err="1"/>
              <a:t>sau</a:t>
            </a:r>
            <a:r>
              <a:rPr lang="en-US" sz="2000" b="1" i="1" dirty="0"/>
              <a:t> </a:t>
            </a:r>
            <a:r>
              <a:rPr lang="en-US" sz="2000" b="1" i="1" dirty="0" err="1"/>
              <a:t>của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 </a:t>
            </a:r>
            <a:r>
              <a:rPr lang="en-US" sz="2000" b="1" i="1" dirty="0" err="1"/>
              <a:t>Rông</a:t>
            </a:r>
            <a:r>
              <a:rPr lang="en-US" b="1" i="1" dirty="0"/>
              <a:t>.</a:t>
            </a:r>
            <a:endParaRPr lang="en-US" b="1" dirty="0"/>
          </a:p>
        </p:txBody>
      </p:sp>
      <p:sp>
        <p:nvSpPr>
          <p:cNvPr id="88" name="Rectangle 87"/>
          <p:cNvSpPr/>
          <p:nvPr/>
        </p:nvSpPr>
        <p:spPr>
          <a:xfrm>
            <a:off x="12877800" y="7577266"/>
            <a:ext cx="4632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</a:rPr>
              <a:t>4 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000" b="1" i="1" dirty="0" err="1"/>
              <a:t>Dán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 </a:t>
            </a:r>
            <a:r>
              <a:rPr lang="en-US" sz="2000" b="1" i="1" dirty="0" err="1"/>
              <a:t>Rông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endParaRPr lang="vi-VN" sz="2000" b="1" i="1" dirty="0"/>
          </a:p>
          <a:p>
            <a:pPr algn="just"/>
            <a:r>
              <a:rPr lang="en-US" sz="2000" b="1" i="1" dirty="0" err="1"/>
              <a:t>tạo</a:t>
            </a:r>
            <a:r>
              <a:rPr lang="en-US" sz="2000" b="1" i="1" dirty="0"/>
              <a:t> </a:t>
            </a:r>
            <a:r>
              <a:rPr lang="en-US" sz="2000" b="1" i="1" dirty="0" err="1"/>
              <a:t>thêm</a:t>
            </a:r>
            <a:r>
              <a:rPr lang="en-US" sz="2000" b="1" i="1" dirty="0"/>
              <a:t> </a:t>
            </a:r>
            <a:r>
              <a:rPr lang="en-US" sz="2000" b="1" i="1" dirty="0" err="1"/>
              <a:t>cảnh</a:t>
            </a:r>
            <a:r>
              <a:rPr lang="en-US" sz="2000" b="1" i="1" dirty="0"/>
              <a:t> </a:t>
            </a:r>
            <a:r>
              <a:rPr lang="en-US" sz="2000" b="1" i="1" dirty="0" err="1"/>
              <a:t>vật</a:t>
            </a:r>
            <a:r>
              <a:rPr lang="en-US" sz="2000" b="1" i="1" dirty="0"/>
              <a:t> </a:t>
            </a:r>
            <a:r>
              <a:rPr lang="en-US" sz="2000" b="1" i="1" dirty="0" err="1"/>
              <a:t>phía</a:t>
            </a:r>
            <a:r>
              <a:rPr lang="en-US" sz="2000" b="1" i="1" dirty="0"/>
              <a:t> </a:t>
            </a:r>
            <a:r>
              <a:rPr lang="en-US" sz="2000" b="1" i="1" dirty="0" err="1"/>
              <a:t>trước</a:t>
            </a:r>
            <a:r>
              <a:rPr lang="en-US" sz="2000" b="1" i="1" dirty="0"/>
              <a:t> </a:t>
            </a:r>
            <a:r>
              <a:rPr lang="en-US" sz="2000" b="1" i="1" dirty="0" err="1"/>
              <a:t>ngôi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, </a:t>
            </a:r>
            <a:r>
              <a:rPr lang="en-US" sz="2000" b="1" i="1" dirty="0" err="1"/>
              <a:t>hoàn</a:t>
            </a:r>
            <a:r>
              <a:rPr lang="en-US" sz="2000" b="1" i="1" dirty="0"/>
              <a:t> </a:t>
            </a:r>
            <a:r>
              <a:rPr lang="en-US" sz="2000" b="1" i="1" dirty="0" err="1"/>
              <a:t>thiện</a:t>
            </a:r>
            <a:r>
              <a:rPr lang="en-US" sz="2000" b="1" i="1" dirty="0"/>
              <a:t> </a:t>
            </a:r>
            <a:r>
              <a:rPr lang="en-US" sz="2000" b="1" i="1" dirty="0" err="1"/>
              <a:t>sản</a:t>
            </a:r>
            <a:r>
              <a:rPr lang="en-US" sz="2000" b="1" i="1" dirty="0"/>
              <a:t> </a:t>
            </a:r>
            <a:r>
              <a:rPr lang="en-US" sz="2000" b="1" i="1" dirty="0" err="1"/>
              <a:t>phẩm</a:t>
            </a:r>
            <a:r>
              <a:rPr lang="en-US" sz="2000" b="1" i="1" dirty="0"/>
              <a:t>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41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" grpId="0"/>
      <p:bldP spid="81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86400" y="571500"/>
            <a:ext cx="6453051" cy="9666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723900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BÀI THAM KHẢO</a:t>
            </a:r>
            <a:endParaRPr lang="en-US" altLang="zh-C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7900"/>
            <a:ext cx="8001000" cy="600075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3177" r="7130" b="4760"/>
          <a:stretch/>
        </p:blipFill>
        <p:spPr>
          <a:xfrm rot="5400000">
            <a:off x="10391774" y="962027"/>
            <a:ext cx="6000751" cy="85725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eeform 24"/>
          <p:cNvSpPr/>
          <p:nvPr/>
        </p:nvSpPr>
        <p:spPr>
          <a:xfrm>
            <a:off x="3932909" y="209550"/>
            <a:ext cx="1553491" cy="1600200"/>
          </a:xfrm>
          <a:custGeom>
            <a:avLst/>
            <a:gdLst/>
            <a:ahLst/>
            <a:cxnLst/>
            <a:rect l="l" t="t" r="r" b="b"/>
            <a:pathLst>
              <a:path w="1899261" h="3391537">
                <a:moveTo>
                  <a:pt x="0" y="0"/>
                </a:moveTo>
                <a:lnTo>
                  <a:pt x="1899261" y="0"/>
                </a:lnTo>
                <a:lnTo>
                  <a:pt x="1899261" y="3391537"/>
                </a:lnTo>
                <a:lnTo>
                  <a:pt x="0" y="3391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542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734638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208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Open Sans</vt:lpstr>
      <vt:lpstr>Franklin Gothic Heavy</vt:lpstr>
      <vt:lpstr>Book Antiqua</vt:lpstr>
      <vt:lpstr>Arial</vt:lpstr>
      <vt:lpstr>锐字工房洪荒之光中黑简1.0</vt:lpstr>
      <vt:lpstr>Calibri</vt:lpstr>
      <vt:lpstr>Source Sans Pro Black</vt:lpstr>
      <vt:lpstr>Arial Narrow</vt:lpstr>
      <vt:lpstr>Open Sans ExtraBold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 nhà rông</dc:title>
  <dc:creator>Laptopgame</dc:creator>
  <cp:lastModifiedBy>Nguyen Ngoc Quoc Khanh 20226047</cp:lastModifiedBy>
  <cp:revision>42</cp:revision>
  <dcterms:created xsi:type="dcterms:W3CDTF">2006-08-16T00:00:00Z</dcterms:created>
  <dcterms:modified xsi:type="dcterms:W3CDTF">2025-12-17T15:11:26Z</dcterms:modified>
  <dc:identifier>DAFn9E1IRYo</dc:identifier>
</cp:coreProperties>
</file>