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69" r:id="rId5"/>
    <p:sldId id="259" r:id="rId6"/>
    <p:sldId id="266" r:id="rId7"/>
    <p:sldId id="279" r:id="rId8"/>
    <p:sldId id="272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2F953-2194-4103-93E8-DEB7F6227C24}" type="datetimeFigureOut">
              <a:rPr lang="vi-VN" smtClean="0"/>
              <a:pPr/>
              <a:t>10/11/2025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binh hang\Desktop\TE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133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2895600"/>
            <a:ext cx="6494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NGÀY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TẾT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TRONG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GIA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ĐÌNH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8842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	       </a:t>
            </a:r>
            <a:r>
              <a:rPr lang="en-US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vi-VN" sz="1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vi-VN" sz="2000" b="1" dirty="0">
                <a:solidFill>
                  <a:srgbClr val="FFFF00"/>
                </a:solidFill>
                <a:latin typeface="+mj-lt"/>
              </a:rPr>
              <a:t>Khám phá các hoạt động trong dịp Tết.</a:t>
            </a:r>
            <a:endParaRPr lang="vi-VN" sz="2000" dirty="0">
              <a:solidFill>
                <a:srgbClr val="FFFF00"/>
              </a:solidFill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+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+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tranh,ảnh</a:t>
            </a:r>
            <a:endParaRPr kumimoji="0" lang="vi-V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+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vi-V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304800"/>
            <a:ext cx="40005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4223821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4227993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buNone/>
            </a:pP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43000" y="1981200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Các bước vẽ tranh có nhóm chính, nhóm phụ</a:t>
            </a:r>
            <a:endParaRPr kumimoji="0" lang="vi-VN" sz="2000" b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000" b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200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2743200"/>
            <a:ext cx="579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vi-VN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Các bước vẽ tranh có nhóm chính, nhóm phụ theo cảm nhận của cá nhân.?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+ Nhóm nào vẽ trước? 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+ Vẽ màu được thực hiện bước thứ mấy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2362200" cy="325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914400"/>
            <a:ext cx="2362200" cy="317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64906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114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2209800" cy="298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914400"/>
            <a:ext cx="2209800" cy="302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90600" y="1066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0386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1143000" y="1334869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buNone/>
            </a:pP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vi-V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19147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u="sng" dirty="0">
                <a:solidFill>
                  <a:srgbClr val="FFFF00"/>
                </a:solidFill>
                <a:latin typeface="+mj-lt"/>
              </a:rPr>
              <a:t>Ghi nhớ</a:t>
            </a:r>
            <a:r>
              <a:rPr lang="vi-VN" dirty="0">
                <a:solidFill>
                  <a:srgbClr val="FFFF00"/>
                </a:solidFill>
                <a:latin typeface="+mj-lt"/>
              </a:rPr>
              <a:t>:</a:t>
            </a:r>
            <a:r>
              <a:rPr lang="vi-VN" b="1" i="1" dirty="0">
                <a:solidFill>
                  <a:srgbClr val="FFFF00"/>
                </a:solidFill>
                <a:latin typeface="+mj-lt"/>
              </a:rPr>
              <a:t>Tập trung diễn tả chi tiết cho một nhóm nhân vật, cảnh vật để thể hiện nội dung của đề tài có thể tạo được nhóm chính trong tranh.</a:t>
            </a:r>
            <a:r>
              <a:rPr lang="vi-VN" b="1" dirty="0">
                <a:solidFill>
                  <a:srgbClr val="FFFF00"/>
                </a:solidFill>
                <a:latin typeface="+mj-lt"/>
              </a:rPr>
              <a:t> </a:t>
            </a:r>
            <a:endParaRPr lang="vi-VN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514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b="1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Các bước vẽ tranh có nhóm chính, nhóm phụ</a:t>
            </a:r>
            <a:endParaRPr lang="vi-VN" b="1" dirty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5800" y="1752600"/>
            <a:ext cx="6172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b="1" dirty="0">
                <a:solidFill>
                  <a:srgbClr val="FFFF00"/>
                </a:solidFill>
                <a:latin typeface="+mj-lt"/>
              </a:rPr>
              <a:t>   Vẽ tranh về hoạt động trong ngày Tết của gia đình em.</a:t>
            </a:r>
            <a:endParaRPr lang="vi-VN" dirty="0">
              <a:solidFill>
                <a:srgbClr val="FFFF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000" b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2667000" cy="1915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496443"/>
            <a:ext cx="2590800" cy="1846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230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Phoenix T</dc:creator>
  <cp:lastModifiedBy>Nguyen Ngoc Quoc Khanh 20226047</cp:lastModifiedBy>
  <cp:revision>39</cp:revision>
  <dcterms:created xsi:type="dcterms:W3CDTF">2024-01-31T03:45:05Z</dcterms:created>
  <dcterms:modified xsi:type="dcterms:W3CDTF">2025-11-10T14:43:01Z</dcterms:modified>
</cp:coreProperties>
</file>