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93" r:id="rId2"/>
    <p:sldId id="300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A7"/>
    <a:srgbClr val="FFFFFF"/>
    <a:srgbClr val="3C8ABE"/>
    <a:srgbClr val="C4A668"/>
    <a:srgbClr val="FBC0D6"/>
    <a:srgbClr val="FFA096"/>
    <a:srgbClr val="5AA37F"/>
    <a:srgbClr val="DDCBA9"/>
    <a:srgbClr val="FC9B75"/>
    <a:srgbClr val="59A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9B1A-263E-4D44-B627-7A7901859896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134C-7DAD-4147-92E1-857347782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7243" y="-1272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2" b="-757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85679" y="-1351886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597938" y="5829300"/>
            <a:ext cx="14861262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solidFill>
                  <a:srgbClr val="FF70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70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solidFill>
                  <a:srgbClr val="FF70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 dirty="0">
                <a:solidFill>
                  <a:srgbClr val="FF70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en-US" sz="7200" b="1" dirty="0">
                <a:solidFill>
                  <a:srgbClr val="FF70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NHỮNG SẮC MÀU THIÊN NHIÊN</a:t>
            </a:r>
            <a:endParaRPr lang="vi-VN" sz="7200" b="1" dirty="0">
              <a:solidFill>
                <a:srgbClr val="FF706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solidFill>
                  <a:srgbClr val="FF706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Tiết 2</a:t>
            </a:r>
            <a:endParaRPr lang="en-US" sz="7200" b="1" dirty="0">
              <a:solidFill>
                <a:srgbClr val="FF706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48929CE-9ED6-EC6B-C47E-388A154BFED7}"/>
              </a:ext>
            </a:extLst>
          </p:cNvPr>
          <p:cNvSpPr txBox="1"/>
          <p:nvPr/>
        </p:nvSpPr>
        <p:spPr>
          <a:xfrm>
            <a:off x="1143000" y="4381500"/>
            <a:ext cx="15958952" cy="1117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7200" b="1" dirty="0">
                <a:solidFill>
                  <a:srgbClr val="F452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</a:t>
            </a:r>
            <a:r>
              <a:rPr lang="en-US" sz="7200" b="1" dirty="0">
                <a:solidFill>
                  <a:srgbClr val="F452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THIÊN NHIÊN TƯƠI ĐẸP</a:t>
            </a:r>
            <a:endParaRPr lang="en-US" sz="7200" dirty="0">
              <a:solidFill>
                <a:srgbClr val="F4529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8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haystacks in a field&#10;&#10;Description automatically generated">
            <a:extLst>
              <a:ext uri="{FF2B5EF4-FFF2-40B4-BE49-F238E27FC236}">
                <a16:creationId xmlns:a16="http://schemas.microsoft.com/office/drawing/2014/main" id="{B4B40217-2BA3-950C-CFDE-23BA84D2B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" r="1" b="1"/>
          <a:stretch/>
        </p:blipFill>
        <p:spPr>
          <a:xfrm>
            <a:off x="857144" y="482601"/>
            <a:ext cx="7797464" cy="4357755"/>
          </a:xfrm>
          <a:prstGeom prst="rect">
            <a:avLst/>
          </a:prstGeom>
        </p:spPr>
      </p:pic>
      <p:pic>
        <p:nvPicPr>
          <p:cNvPr id="7" name="Picture 6" descr="A painting of haystacks in a field&#10;&#10;Description automatically generated">
            <a:extLst>
              <a:ext uri="{FF2B5EF4-FFF2-40B4-BE49-F238E27FC236}">
                <a16:creationId xmlns:a16="http://schemas.microsoft.com/office/drawing/2014/main" id="{B5515161-8303-DB92-FCAB-68D745BBD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201"/>
          <a:stretch/>
        </p:blipFill>
        <p:spPr>
          <a:xfrm>
            <a:off x="1051189" y="5446644"/>
            <a:ext cx="7409369" cy="41408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5420" y="0"/>
            <a:ext cx="137160" cy="10287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4920"/>
            <a:ext cx="9189720" cy="137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haystacks in a snowy field&#10;&#10;Description automatically generated">
            <a:extLst>
              <a:ext uri="{FF2B5EF4-FFF2-40B4-BE49-F238E27FC236}">
                <a16:creationId xmlns:a16="http://schemas.microsoft.com/office/drawing/2014/main" id="{10F36410-E909-BDA2-D2CB-96F50FDD6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8" r="1" b="2646"/>
          <a:stretch/>
        </p:blipFill>
        <p:spPr>
          <a:xfrm>
            <a:off x="9462051" y="3773617"/>
            <a:ext cx="8140146" cy="4570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C00C77-8090-4A11-8C7E-282C3BBC1E78}"/>
              </a:ext>
            </a:extLst>
          </p:cNvPr>
          <p:cNvSpPr txBox="1"/>
          <p:nvPr/>
        </p:nvSpPr>
        <p:spPr>
          <a:xfrm>
            <a:off x="9462051" y="2052416"/>
            <a:ext cx="8267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Em quan sát tranh để ìm hiểu thêm về cách diễn tả không gian, thời gian trong tranh của họa sĩ Clốt Mô- nê (Claude Monet)</a:t>
            </a: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0E27C-6DE8-7C5D-EEAA-0F6CFF3E39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1000"/>
          </a:blip>
          <a:srcRect l="11173" t="13551" r="9235" b="6048"/>
          <a:stretch/>
        </p:blipFill>
        <p:spPr>
          <a:xfrm>
            <a:off x="32727" y="266700"/>
            <a:ext cx="1262673" cy="1278234"/>
          </a:xfrm>
          <a:prstGeom prst="roundRect">
            <a:avLst>
              <a:gd name="adj" fmla="val 12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540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 Ngoc Quoc Khanh 20226047</cp:lastModifiedBy>
  <cp:revision>37</cp:revision>
  <dcterms:created xsi:type="dcterms:W3CDTF">2006-08-16T00:00:00Z</dcterms:created>
  <dcterms:modified xsi:type="dcterms:W3CDTF">2025-10-19T14:40:23Z</dcterms:modified>
  <dc:identifier>DAF4j5_yhQ8</dc:identifier>
</cp:coreProperties>
</file>