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02" r:id="rId2"/>
    <p:sldId id="291" r:id="rId3"/>
    <p:sldId id="306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ExtraBold" panose="00000900000000000000" pitchFamily="2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A7"/>
    <a:srgbClr val="FFFFFF"/>
    <a:srgbClr val="3C8ABE"/>
    <a:srgbClr val="C4A668"/>
    <a:srgbClr val="FBC0D6"/>
    <a:srgbClr val="FFA096"/>
    <a:srgbClr val="5AA37F"/>
    <a:srgbClr val="DDCBA9"/>
    <a:srgbClr val="FC9B75"/>
    <a:srgbClr val="59A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9B1A-263E-4D44-B627-7A7901859896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134C-7DAD-4147-92E1-8573477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78190" y="4981553"/>
            <a:ext cx="15459972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5400" b="1" dirty="0">
                <a:solidFill>
                  <a:srgbClr val="FF7061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</a:t>
            </a:r>
            <a:r>
              <a:rPr lang="en-US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 V</a:t>
            </a:r>
            <a:r>
              <a:rPr lang="en-GB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Ậ</a:t>
            </a: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GB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 DÃ Ở CHÂU PHI</a:t>
            </a:r>
            <a:endParaRPr lang="vi-VN" sz="5400" b="1" dirty="0">
              <a:solidFill>
                <a:srgbClr val="FF70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5400" b="1" dirty="0">
                <a:solidFill>
                  <a:srgbClr val="FF70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Tiết 2</a:t>
            </a:r>
            <a:endParaRPr lang="en-US" sz="5400" b="1" dirty="0">
              <a:solidFill>
                <a:srgbClr val="FF70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48929CE-9ED6-EC6B-C47E-388A154BFED7}"/>
              </a:ext>
            </a:extLst>
          </p:cNvPr>
          <p:cNvSpPr txBox="1"/>
          <p:nvPr/>
        </p:nvSpPr>
        <p:spPr>
          <a:xfrm>
            <a:off x="1028700" y="3543300"/>
            <a:ext cx="15958952" cy="1117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7200" b="1" dirty="0">
                <a:solidFill>
                  <a:srgbClr val="F4529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7200" b="1" dirty="0">
                <a:solidFill>
                  <a:srgbClr val="F4529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THIÊN NHIÊN TƯƠI ĐẸP</a:t>
            </a:r>
            <a:endParaRPr lang="en-US" sz="7200" dirty="0">
              <a:solidFill>
                <a:srgbClr val="F4529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67B976-AAFB-A7D0-3AAE-9CE7D5B9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</a:blip>
          <a:srcRect l="11173" t="13551" r="9235" b="6048"/>
          <a:stretch/>
        </p:blipFill>
        <p:spPr>
          <a:xfrm>
            <a:off x="108927" y="375664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058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27" y="-801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165" b="-1132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68001" y="1866900"/>
            <a:ext cx="15237898" cy="1445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Trưng bày sản phẩm và chia sẻ</a:t>
            </a:r>
            <a:endParaRPr lang="en-US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8AD9B68-9CD4-2FDB-8D75-7C719DDF8385}"/>
              </a:ext>
            </a:extLst>
          </p:cNvPr>
          <p:cNvSpPr txBox="1"/>
          <p:nvPr/>
        </p:nvSpPr>
        <p:spPr>
          <a:xfrm>
            <a:off x="1368001" y="3848100"/>
            <a:ext cx="16311896" cy="541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thích sản phẩm nào? Vì sao?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Em ấn tượng nhất với hình ảnh nào trong sản phẩm?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Cảnh vật xa, gần trong sản phẩm được thực hiện như thế nào?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Cách sắp xếp hình khối, màu sắc và không gian trong sản phẩm như thế nào? 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Những hình khối nào thể hiện rõ đặc điểm riêng của con vật?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Em có ý tưởng điều chỉnh như thế nào để sản phẩm hoàn thiện hơn?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6000" b="1" dirty="0"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52DE6-9281-E206-79D5-010F3FA6F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31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tone carving of an elephant&#10;&#10;Description automatically generated">
            <a:extLst>
              <a:ext uri="{FF2B5EF4-FFF2-40B4-BE49-F238E27FC236}">
                <a16:creationId xmlns:a16="http://schemas.microsoft.com/office/drawing/2014/main" id="{12E83DC8-4F6A-3253-47BB-65C893717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2291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89853-C545-E9E6-57C2-89EC5AF84698}"/>
              </a:ext>
            </a:extLst>
          </p:cNvPr>
          <p:cNvSpPr txBox="1"/>
          <p:nvPr/>
        </p:nvSpPr>
        <p:spPr>
          <a:xfrm>
            <a:off x="11582400" y="3314700"/>
            <a:ext cx="63428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r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Em </a:t>
            </a:r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sát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Bệ</a:t>
            </a:r>
            <a:r>
              <a:rPr lang="en-US" sz="4000" b="1" dirty="0"/>
              <a:t> </a:t>
            </a:r>
            <a:r>
              <a:rPr lang="en-US" sz="4000" b="1" dirty="0" err="1"/>
              <a:t>voi</a:t>
            </a:r>
            <a:r>
              <a:rPr lang="en-US" sz="4000" b="1" dirty="0"/>
              <a:t> </a:t>
            </a:r>
            <a:r>
              <a:rPr lang="en-US" sz="4000" b="1" dirty="0" err="1"/>
              <a:t>Triền</a:t>
            </a:r>
            <a:r>
              <a:rPr lang="en-US" sz="4000" b="1" dirty="0"/>
              <a:t> Tranh ở </a:t>
            </a:r>
            <a:r>
              <a:rPr lang="en-US" sz="4000" b="1" dirty="0" err="1"/>
              <a:t>trang</a:t>
            </a:r>
            <a:r>
              <a:rPr lang="en-US" sz="4000" b="1" dirty="0"/>
              <a:t> 25 </a:t>
            </a:r>
            <a:r>
              <a:rPr lang="en-US" sz="4000" b="1" dirty="0" err="1"/>
              <a:t>trong</a:t>
            </a:r>
            <a:r>
              <a:rPr lang="en-US" sz="4000" b="1" dirty="0"/>
              <a:t> SGK </a:t>
            </a:r>
            <a:r>
              <a:rPr lang="en-US" sz="4000" b="1" dirty="0" err="1"/>
              <a:t>Mĩ</a:t>
            </a:r>
            <a:r>
              <a:rPr lang="en-US" sz="4000" b="1" dirty="0"/>
              <a:t> </a:t>
            </a:r>
            <a:r>
              <a:rPr lang="en-US" sz="4000" b="1" dirty="0" err="1"/>
              <a:t>thuật</a:t>
            </a:r>
            <a:r>
              <a:rPr lang="en-US" sz="4000" b="1" dirty="0"/>
              <a:t> 5.</a:t>
            </a:r>
          </a:p>
          <a:p>
            <a:pPr indent="-228600" algn="r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Em </a:t>
            </a:r>
            <a:r>
              <a:rPr lang="en-US" sz="4000" b="1" dirty="0" err="1"/>
              <a:t>hãy</a:t>
            </a:r>
            <a:r>
              <a:rPr lang="en-US" sz="4000" b="1" dirty="0"/>
              <a:t> </a:t>
            </a:r>
            <a:r>
              <a:rPr lang="en-US" sz="4000" b="1" dirty="0" err="1"/>
              <a:t>thảo</a:t>
            </a:r>
            <a:r>
              <a:rPr lang="en-US" sz="4000" b="1" dirty="0"/>
              <a:t> </a:t>
            </a:r>
            <a:r>
              <a:rPr lang="en-US" sz="4000" b="1" dirty="0" err="1"/>
              <a:t>luận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chia </a:t>
            </a:r>
            <a:r>
              <a:rPr lang="en-US" sz="4000" b="1" dirty="0" err="1"/>
              <a:t>sẻ</a:t>
            </a:r>
            <a:r>
              <a:rPr lang="en-US" sz="4000" b="1" dirty="0"/>
              <a:t> </a:t>
            </a:r>
            <a:r>
              <a:rPr lang="en-US" sz="4000" b="1" dirty="0" err="1"/>
              <a:t>về</a:t>
            </a:r>
            <a:r>
              <a:rPr lang="en-US" sz="4000" b="1" dirty="0"/>
              <a:t> </a:t>
            </a:r>
            <a:r>
              <a:rPr lang="en-US" sz="4000" b="1" dirty="0" err="1"/>
              <a:t>vẻ</a:t>
            </a:r>
            <a:r>
              <a:rPr lang="en-US" sz="4000" b="1" dirty="0"/>
              <a:t> </a:t>
            </a:r>
            <a:r>
              <a:rPr lang="en-US" sz="4000" b="1" dirty="0" err="1"/>
              <a:t>đẹp</a:t>
            </a:r>
            <a:r>
              <a:rPr lang="en-US" sz="4000" b="1" dirty="0"/>
              <a:t> </a:t>
            </a:r>
            <a:r>
              <a:rPr lang="en-US" sz="4000" b="1" dirty="0" err="1"/>
              <a:t>tạo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chú</a:t>
            </a:r>
            <a:r>
              <a:rPr lang="en-US" sz="4000" b="1" dirty="0"/>
              <a:t> </a:t>
            </a:r>
            <a:r>
              <a:rPr lang="en-US" sz="4000" b="1" dirty="0" err="1"/>
              <a:t>voi</a:t>
            </a:r>
            <a:r>
              <a:rPr lang="en-US" sz="4000" b="1" dirty="0"/>
              <a:t> </a:t>
            </a:r>
            <a:r>
              <a:rPr lang="en-US" sz="4000" b="1" dirty="0" err="1"/>
              <a:t>trên</a:t>
            </a:r>
            <a:r>
              <a:rPr lang="en-US" sz="4000" b="1" dirty="0"/>
              <a:t> </a:t>
            </a:r>
            <a:r>
              <a:rPr lang="en-US" sz="4000" b="1" dirty="0" err="1"/>
              <a:t>phù</a:t>
            </a:r>
            <a:r>
              <a:rPr lang="en-US" sz="4000" b="1" dirty="0"/>
              <a:t> </a:t>
            </a:r>
            <a:r>
              <a:rPr lang="en-US" sz="4000" b="1" dirty="0" err="1"/>
              <a:t>điêu</a:t>
            </a:r>
            <a:r>
              <a:rPr lang="en-US" sz="4000" b="1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E617E-7E7A-83C5-BC7D-6F85FB7AE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33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157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Ngoc Quoc Khanh 20226047</cp:lastModifiedBy>
  <cp:revision>44</cp:revision>
  <dcterms:created xsi:type="dcterms:W3CDTF">2006-08-16T00:00:00Z</dcterms:created>
  <dcterms:modified xsi:type="dcterms:W3CDTF">2025-10-19T14:44:56Z</dcterms:modified>
  <dc:identifier>DAF4j5_yhQ8</dc:identifier>
</cp:coreProperties>
</file>