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2" r:id="rId2"/>
    <p:sldId id="257" r:id="rId3"/>
    <p:sldId id="258" r:id="rId4"/>
    <p:sldId id="299" r:id="rId5"/>
    <p:sldId id="260" r:id="rId6"/>
    <p:sldId id="261" r:id="rId7"/>
    <p:sldId id="263" r:id="rId8"/>
    <p:sldId id="2640" r:id="rId9"/>
    <p:sldId id="329" r:id="rId10"/>
    <p:sldId id="2641" r:id="rId11"/>
    <p:sldId id="300" r:id="rId12"/>
    <p:sldId id="333" r:id="rId13"/>
    <p:sldId id="323" r:id="rId14"/>
    <p:sldId id="2649" r:id="rId15"/>
    <p:sldId id="2633" r:id="rId16"/>
    <p:sldId id="2642" r:id="rId17"/>
    <p:sldId id="2643" r:id="rId18"/>
    <p:sldId id="342" r:id="rId19"/>
    <p:sldId id="2644" r:id="rId20"/>
    <p:sldId id="2645" r:id="rId21"/>
    <p:sldId id="2646" r:id="rId22"/>
    <p:sldId id="2647" r:id="rId23"/>
    <p:sldId id="2648" r:id="rId24"/>
    <p:sldId id="347" r:id="rId25"/>
    <p:sldId id="294" r:id="rId26"/>
    <p:sldId id="2651" r:id="rId27"/>
    <p:sldId id="2637" r:id="rId28"/>
    <p:sldId id="340" r:id="rId29"/>
    <p:sldId id="341" r:id="rId30"/>
    <p:sldId id="2638" r:id="rId31"/>
    <p:sldId id="2639" r:id="rId32"/>
    <p:sldId id="3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5" name="Footer Placeholder 4">
            <a:extLst>
              <a:ext uri="{FF2B5EF4-FFF2-40B4-BE49-F238E27FC236}">
                <a16:creationId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5" name="Footer Placeholder 4">
            <a:extLst>
              <a:ext uri="{FF2B5EF4-FFF2-40B4-BE49-F238E27FC236}">
                <a16:creationId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5" name="Footer Placeholder 4">
            <a:extLst>
              <a:ext uri="{FF2B5EF4-FFF2-40B4-BE49-F238E27FC236}">
                <a16:creationId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33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5" name="Footer Placeholder 4">
            <a:extLst>
              <a:ext uri="{FF2B5EF4-FFF2-40B4-BE49-F238E27FC236}">
                <a16:creationId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5" name="Footer Placeholder 4">
            <a:extLst>
              <a:ext uri="{FF2B5EF4-FFF2-40B4-BE49-F238E27FC236}">
                <a16:creationId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6" name="Footer Placeholder 5">
            <a:extLst>
              <a:ext uri="{FF2B5EF4-FFF2-40B4-BE49-F238E27FC236}">
                <a16:creationId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8" name="Footer Placeholder 7">
            <a:extLst>
              <a:ext uri="{FF2B5EF4-FFF2-40B4-BE49-F238E27FC236}">
                <a16:creationId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4" name="Footer Placeholder 3">
            <a:extLst>
              <a:ext uri="{FF2B5EF4-FFF2-40B4-BE49-F238E27FC236}">
                <a16:creationId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3" name="Footer Placeholder 2">
            <a:extLst>
              <a:ext uri="{FF2B5EF4-FFF2-40B4-BE49-F238E27FC236}">
                <a16:creationId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6" name="Footer Placeholder 5">
            <a:extLst>
              <a:ext uri="{FF2B5EF4-FFF2-40B4-BE49-F238E27FC236}">
                <a16:creationId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9/22/2025</a:t>
            </a:fld>
            <a:endParaRPr lang="en-US"/>
          </a:p>
        </p:txBody>
      </p:sp>
      <p:sp>
        <p:nvSpPr>
          <p:cNvPr id="6" name="Footer Placeholder 5">
            <a:extLst>
              <a:ext uri="{FF2B5EF4-FFF2-40B4-BE49-F238E27FC236}">
                <a16:creationId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9/22/2025</a:t>
            </a:fld>
            <a:endParaRPr lang="en-US"/>
          </a:p>
        </p:txBody>
      </p:sp>
      <p:sp>
        <p:nvSpPr>
          <p:cNvPr id="5" name="Footer Placeholder 4">
            <a:extLst>
              <a:ext uri="{FF2B5EF4-FFF2-40B4-BE49-F238E27FC236}">
                <a16:creationId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30.gif"/><Relationship Id="rId5" Type="http://schemas.openxmlformats.org/officeDocument/2006/relationships/image" Target="../media/image29.png"/><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0.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0.gif"/><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gif"/><Relationship Id="rId7" Type="http://schemas.openxmlformats.org/officeDocument/2006/relationships/image" Target="../media/image57.gif"/><Relationship Id="rId2" Type="http://schemas.openxmlformats.org/officeDocument/2006/relationships/image" Target="../media/image52.gif"/><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gif"/><Relationship Id="rId9" Type="http://schemas.openxmlformats.org/officeDocument/2006/relationships/image" Target="../media/image59.gif"/></Relationships>
</file>

<file path=ppt/slides/_rels/slide29.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slide" Target="slide31.xml"/><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54.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32.xml"/><Relationship Id="rId11" Type="http://schemas.openxmlformats.org/officeDocument/2006/relationships/slide" Target="slide30.xml"/><Relationship Id="rId5" Type="http://schemas.openxmlformats.org/officeDocument/2006/relationships/image" Target="../media/image60.jpeg"/><Relationship Id="rId10" Type="http://schemas.microsoft.com/office/2007/relationships/hdphoto" Target="../media/hdphoto17.wdp"/><Relationship Id="rId4" Type="http://schemas.openxmlformats.org/officeDocument/2006/relationships/slide" Target="slide24.xml"/><Relationship Id="rId9" Type="http://schemas.openxmlformats.org/officeDocument/2006/relationships/image" Target="../media/image62.png"/><Relationship Id="rId14" Type="http://schemas.openxmlformats.org/officeDocument/2006/relationships/image" Target="../media/image57.gi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9.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gif"/><Relationship Id="rId5" Type="http://schemas.microsoft.com/office/2007/relationships/hdphoto" Target="../media/hdphoto14.wdp"/><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7.gif"/><Relationship Id="rId5" Type="http://schemas.microsoft.com/office/2007/relationships/hdphoto" Target="../media/hdphoto14.wdp"/><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12.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4.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0.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3.png"/><Relationship Id="rId19" Type="http://schemas.microsoft.com/office/2007/relationships/hdphoto" Target="../media/hdphoto8.wdp"/><Relationship Id="rId4" Type="http://schemas.openxmlformats.org/officeDocument/2006/relationships/image" Target="../media/image9.png"/><Relationship Id="rId9" Type="http://schemas.openxmlformats.org/officeDocument/2006/relationships/slide" Target="slide8.xml"/><Relationship Id="rId14" Type="http://schemas.openxmlformats.org/officeDocument/2006/relationships/image" Target="../media/image15.pn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AFFE1827-CB85-FA57-1D89-561E655919B9}"/>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20A0EB-384B-414A-AB70-47ADE01B6B9B}"/>
              </a:ext>
            </a:extLst>
          </p:cNvPr>
          <p:cNvSpPr txBox="1"/>
          <p:nvPr/>
        </p:nvSpPr>
        <p:spPr>
          <a:xfrm>
            <a:off x="772160" y="2900680"/>
            <a:ext cx="81381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0" dirty="0" err="1">
                <a:solidFill>
                  <a:prstClr val="black"/>
                </a:solidFill>
                <a:latin typeface="Times New Roman" panose="02020603050405020304" pitchFamily="18" charset="0"/>
                <a:cs typeface="Times New Roman" panose="02020603050405020304" pitchFamily="18" charset="0"/>
              </a:rPr>
              <a:t>Đại</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diện</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nhóm</a:t>
            </a:r>
            <a:r>
              <a:rPr lang="en-US" sz="4800" kern="0" dirty="0">
                <a:solidFill>
                  <a:prstClr val="black"/>
                </a:solidFill>
                <a:latin typeface="Times New Roman" panose="02020603050405020304" pitchFamily="18" charset="0"/>
                <a:cs typeface="Times New Roman" panose="02020603050405020304" pitchFamily="18" charset="0"/>
              </a:rPr>
              <a:t>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6109C50E-1729-924B-4659-9521A4292E16}"/>
              </a:ext>
            </a:extLst>
          </p:cNvPr>
          <p:cNvPicPr>
            <a:picLocks noChangeAspect="1"/>
          </p:cNvPicPr>
          <p:nvPr/>
        </p:nvPicPr>
        <p:blipFill>
          <a:blip r:embed="rId2"/>
          <a:stretch>
            <a:fillRect/>
          </a:stretch>
        </p:blipFill>
        <p:spPr>
          <a:xfrm>
            <a:off x="8885695" y="2075176"/>
            <a:ext cx="3063498" cy="4425486"/>
          </a:xfrm>
          <a:prstGeom prst="rect">
            <a:avLst/>
          </a:prstGeom>
        </p:spPr>
      </p:pic>
      <p:pic>
        <p:nvPicPr>
          <p:cNvPr id="6" name="Picture 5">
            <a:extLst>
              <a:ext uri="{FF2B5EF4-FFF2-40B4-BE49-F238E27FC236}">
                <a16:creationId xmlns:a16="http://schemas.microsoft.com/office/drawing/2014/main" id="{AB91DCAF-48F6-F1CC-99BC-DED1991CA2CF}"/>
              </a:ext>
            </a:extLst>
          </p:cNvPr>
          <p:cNvPicPr>
            <a:picLocks noChangeAspect="1"/>
          </p:cNvPicPr>
          <p:nvPr/>
        </p:nvPicPr>
        <p:blipFill>
          <a:blip r:embed="rId3"/>
          <a:stretch>
            <a:fillRect/>
          </a:stretch>
        </p:blipFill>
        <p:spPr>
          <a:xfrm>
            <a:off x="1720030" y="574458"/>
            <a:ext cx="8751940" cy="1178142"/>
          </a:xfrm>
          <a:prstGeom prst="rect">
            <a:avLst/>
          </a:prstGeom>
        </p:spPr>
      </p:pic>
    </p:spTree>
    <p:extLst>
      <p:ext uri="{BB962C8B-B14F-4D97-AF65-F5344CB8AC3E}">
        <p14:creationId xmlns:p14="http://schemas.microsoft.com/office/powerpoint/2010/main" val="3280558243"/>
      </p:ext>
    </p:extLst>
  </p:cSld>
  <p:clrMapOvr>
    <a:masterClrMapping/>
  </p:clrMapOvr>
  <p:transition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3319174887"/>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588510244"/>
              </p:ext>
            </p:extLst>
          </p:nvPr>
        </p:nvGraphicFramePr>
        <p:xfrm>
          <a:off x="669240" y="1355271"/>
          <a:ext cx="10804883" cy="4425610"/>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val="1452136032"/>
                    </a:ext>
                  </a:extLst>
                </a:gridCol>
                <a:gridCol w="2792059">
                  <a:extLst>
                    <a:ext uri="{9D8B030D-6E8A-4147-A177-3AD203B41FA5}">
                      <a16:colId xmlns:a16="http://schemas.microsoft.com/office/drawing/2014/main" val="2103577586"/>
                    </a:ext>
                  </a:extLst>
                </a:gridCol>
                <a:gridCol w="2269672">
                  <a:extLst>
                    <a:ext uri="{9D8B030D-6E8A-4147-A177-3AD203B41FA5}">
                      <a16:colId xmlns:a16="http://schemas.microsoft.com/office/drawing/2014/main" val="3650531617"/>
                    </a:ext>
                  </a:extLst>
                </a:gridCol>
                <a:gridCol w="4371194">
                  <a:extLst>
                    <a:ext uri="{9D8B030D-6E8A-4147-A177-3AD203B41FA5}">
                      <a16:colId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HỘP</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MAY MẮN</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Rectangle: Folded Corner 8">
            <a:extLst>
              <a:ext uri="{FF2B5EF4-FFF2-40B4-BE49-F238E27FC236}">
                <a16:creationId xmlns:a16="http://schemas.microsoft.com/office/drawing/2014/main" id="{6FCD71A2-4BFE-4953-931C-BECE5B4A1D66}"/>
              </a:ext>
            </a:extLst>
          </p:cNvPr>
          <p:cNvSpPr/>
          <p:nvPr/>
        </p:nvSpPr>
        <p:spPr>
          <a:xfrm>
            <a:off x="1060263" y="4686299"/>
            <a:ext cx="4115894" cy="127809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chiếc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kẹo</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mút</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6394078" y="4635137"/>
            <a:ext cx="4186836" cy="1842814"/>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cục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tẩy</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8" name="Picture 2" descr="Star Cartoon Images, Stock Photos &amp;amp; Vectors | Shutterstock">
            <a:hlinkClick r:id="rId4" action="ppaction://hlinksldjump"/>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6" action="ppaction://hlinksldjump"/>
            <a:extLst>
              <a:ext uri="{FF2B5EF4-FFF2-40B4-BE49-F238E27FC236}">
                <a16:creationId xmlns:a16="http://schemas.microsoft.com/office/drawing/2014/main" id="{000EC508-FE8E-42A6-ACC3-3998FFEC3E77}"/>
              </a:ext>
            </a:extLst>
          </p:cNvPr>
          <p:cNvSpPr/>
          <p:nvPr/>
        </p:nvSpPr>
        <p:spPr>
          <a:xfrm>
            <a:off x="10240531" y="5981221"/>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1026" name="Picture 2" descr="Cục tẩy png | PNGEgg">
            <a:extLst>
              <a:ext uri="{FF2B5EF4-FFF2-40B4-BE49-F238E27FC236}">
                <a16:creationId xmlns:a16="http://schemas.microsoft.com/office/drawing/2014/main" id="{07485512-086C-BF22-3AC7-7A156274AEB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 b="95673" l="3161" r="97414">
                        <a14:foregroundMark x1="46839" y1="6250" x2="18407" y2="1448"/>
                        <a14:foregroundMark x1="3570" y1="6505" x2="575" y2="7692"/>
                        <a14:foregroundMark x1="2261" y1="13765" x2="7184" y2="31490"/>
                        <a14:foregroundMark x1="575" y1="7692" x2="1352" y2="10489"/>
                        <a14:foregroundMark x1="7184" y1="31490" x2="35920" y2="50481"/>
                        <a14:foregroundMark x1="35920" y1="50481" x2="39655" y2="70913"/>
                        <a14:foregroundMark x1="39655" y1="70913" x2="56897" y2="92548"/>
                        <a14:foregroundMark x1="56897" y1="92548" x2="85632" y2="87740"/>
                        <a14:foregroundMark x1="85632" y1="87740" x2="80460" y2="51683"/>
                        <a14:foregroundMark x1="56273" y1="30249" x2="46552" y2="21635"/>
                        <a14:foregroundMark x1="80460" y1="51683" x2="60375" y2="33885"/>
                        <a14:foregroundMark x1="46552" y1="21635" x2="43391" y2="9615"/>
                        <a14:foregroundMark x1="82471" y1="65144" x2="46264" y2="80048"/>
                        <a14:foregroundMark x1="46264" y1="80048" x2="48563" y2="98317"/>
                        <a14:foregroundMark x1="48563" y1="98317" x2="81322" y2="90385"/>
                        <a14:foregroundMark x1="81322" y1="90385" x2="88218" y2="70433"/>
                        <a14:foregroundMark x1="88218" y1="70433" x2="66379" y2="62019"/>
                        <a14:foregroundMark x1="66379" y1="62019" x2="66092" y2="62019"/>
                        <a14:foregroundMark x1="92241" y1="71394" x2="85920" y2="87500"/>
                        <a14:foregroundMark x1="85920" y1="87500" x2="97414" y2="75000"/>
                        <a14:foregroundMark x1="97414" y1="75000" x2="86782" y2="69712"/>
                        <a14:foregroundMark x1="63506" y1="80048" x2="41379" y2="70192"/>
                        <a14:foregroundMark x1="41379" y1="70192" x2="29310" y2="38221"/>
                        <a14:foregroundMark x1="29310" y1="38221" x2="61207" y2="55288"/>
                        <a14:foregroundMark x1="61207" y1="55288" x2="66092" y2="69712"/>
                        <a14:foregroundMark x1="66092" y1="69712" x2="66092" y2="69712"/>
                        <a14:foregroundMark x1="33046" y1="7452" x2="4598" y2="14904"/>
                        <a14:foregroundMark x1="4598" y1="14904" x2="3448" y2="27885"/>
                        <a14:foregroundMark x1="3448" y1="27885" x2="17816" y2="37019"/>
                        <a14:foregroundMark x1="17816" y1="37019" x2="22701" y2="37740"/>
                        <a14:foregroundMark x1="15805" y1="14904" x2="34195" y2="3365"/>
                        <a14:foregroundMark x1="34195" y1="3365" x2="51724" y2="12981"/>
                        <a14:foregroundMark x1="51724" y1="12981" x2="48276" y2="22356"/>
                        <a14:foregroundMark x1="34195" y1="61058" x2="15805" y2="80048"/>
                        <a14:foregroundMark x1="15805" y1="80048" x2="28736" y2="71875"/>
                        <a14:foregroundMark x1="39080" y1="79327" x2="58908" y2="98558"/>
                        <a14:foregroundMark x1="58908" y1="98558" x2="71839" y2="93029"/>
                        <a14:foregroundMark x1="71839" y1="93029" x2="66667" y2="85337"/>
                        <a14:foregroundMark x1="61782" y1="93750" x2="46552" y2="95673"/>
                        <a14:foregroundMark x1="46552" y1="95673" x2="46264" y2="89663"/>
                        <a14:foregroundMark x1="38506" y1="22837" x2="35632" y2="37981"/>
                        <a14:foregroundMark x1="35632" y1="37981" x2="38506" y2="23558"/>
                        <a14:backgroundMark x1="1437" y1="10337" x2="18678" y2="962"/>
                        <a14:backgroundMark x1="18678" y1="962" x2="18678" y2="962"/>
                        <a14:backgroundMark x1="54885" y1="32212" x2="62069" y2="31490"/>
                      </a14:backgroundRemoval>
                    </a14:imgEffect>
                  </a14:imgLayer>
                </a14:imgProps>
              </a:ext>
              <a:ext uri="{28A0092B-C50C-407E-A947-70E740481C1C}">
                <a14:useLocalDpi xmlns:a14="http://schemas.microsoft.com/office/drawing/2010/main" val="0"/>
              </a:ext>
            </a:extLst>
          </a:blip>
          <a:srcRect/>
          <a:stretch>
            <a:fillRect/>
          </a:stretch>
        </p:blipFill>
        <p:spPr bwMode="auto">
          <a:xfrm>
            <a:off x="7165521" y="1518557"/>
            <a:ext cx="2832065" cy="3385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Cute lollipop candy cartoon design">
            <a:extLst>
              <a:ext uri="{FF2B5EF4-FFF2-40B4-BE49-F238E27FC236}">
                <a16:creationId xmlns:a16="http://schemas.microsoft.com/office/drawing/2014/main" id="{2E1B7B45-7030-808E-CE65-C6905450189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956" t="14740" r="15414" b="23121"/>
          <a:stretch/>
        </p:blipFill>
        <p:spPr bwMode="auto">
          <a:xfrm>
            <a:off x="1371598" y="1273628"/>
            <a:ext cx="3820887" cy="351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360" y="522514"/>
            <a:ext cx="5992659" cy="5393393"/>
          </a:xfrm>
          <a:prstGeom prst="rect">
            <a:avLst/>
          </a:prstGeom>
        </p:spPr>
      </p:pic>
      <p:pic>
        <p:nvPicPr>
          <p:cNvPr id="9" name="Picture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6757" y="-797014"/>
            <a:ext cx="9730015" cy="7297512"/>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32" presetClass="emph" presetSubtype="0" repeatCount="indefinite" fill="hold" grpId="1" nodeType="with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1250"/>
                                        <p:tgtEl>
                                          <p:spTgt spid="9"/>
                                        </p:tgtEl>
                                        <p:attrNameLst>
                                          <p:attrName>ppt_w</p:attrName>
                                        </p:attrNameLst>
                                      </p:cBhvr>
                                      <p:tavLst>
                                        <p:tav tm="0">
                                          <p:val>
                                            <p:strVal val="ppt_w"/>
                                          </p:val>
                                        </p:tav>
                                        <p:tav tm="100000">
                                          <p:val>
                                            <p:fltVal val="0"/>
                                          </p:val>
                                        </p:tav>
                                      </p:tavLst>
                                    </p:anim>
                                    <p:anim calcmode="lin" valueType="num">
                                      <p:cBhvr>
                                        <p:cTn id="29" dur="1250"/>
                                        <p:tgtEl>
                                          <p:spTgt spid="9"/>
                                        </p:tgtEl>
                                        <p:attrNameLst>
                                          <p:attrName>ppt_h</p:attrName>
                                        </p:attrNameLst>
                                      </p:cBhvr>
                                      <p:tavLst>
                                        <p:tav tm="0">
                                          <p:val>
                                            <p:strVal val="ppt_h"/>
                                          </p:val>
                                        </p:tav>
                                        <p:tav tm="100000">
                                          <p:val>
                                            <p:fltVal val="0"/>
                                          </p:val>
                                        </p:tav>
                                      </p:tavLst>
                                    </p:anim>
                                    <p:animEffect transition="out" filter="fade">
                                      <p:cBhvr>
                                        <p:cTn id="30" dur="1250"/>
                                        <p:tgtEl>
                                          <p:spTgt spid="9"/>
                                        </p:tgtEl>
                                      </p:cBhvr>
                                    </p:animEffect>
                                    <p:set>
                                      <p:cBhvr>
                                        <p:cTn id="31" dur="1" fill="hold">
                                          <p:stCondLst>
                                            <p:cond delay="1249"/>
                                          </p:stCondLst>
                                        </p:cTn>
                                        <p:tgtEl>
                                          <p:spTgt spid="9"/>
                                        </p:tgtEl>
                                        <p:attrNameLst>
                                          <p:attrName>style.visibility</p:attrName>
                                        </p:attrNameLst>
                                      </p:cBhvr>
                                      <p:to>
                                        <p:strVal val="hidden"/>
                                      </p:to>
                                    </p:set>
                                  </p:childTnLst>
                                </p:cTn>
                              </p:par>
                            </p:childTnLst>
                          </p:cTn>
                        </p:par>
                        <p:par>
                          <p:cTn id="32" fill="hold">
                            <p:stCondLst>
                              <p:cond delay="125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6" fill="hold">
                            <p:stCondLst>
                              <p:cond delay="1750"/>
                            </p:stCondLst>
                            <p:childTnLst>
                              <p:par>
                                <p:cTn id="37" presetID="16" presetClass="entr" presetSubtype="21"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p:bldP spid="24" grpId="1"/>
      <p:bldP spid="25" grpId="0"/>
      <p:bldP spid="2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nhặt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ít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dẻ</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trữ</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Vâng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sấy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tóc</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nóng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Bếp</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phẳng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áo</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thoại</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608</Words>
  <Application>Microsoft Office PowerPoint</Application>
  <PresentationFormat>Màn hình rộng</PresentationFormat>
  <Paragraphs>84</Paragraphs>
  <Slides>32</Slides>
  <Notes>11</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32</vt:i4>
      </vt:variant>
    </vt:vector>
  </HeadingPairs>
  <TitlesOfParts>
    <vt:vector size="41" baseType="lpstr">
      <vt:lpstr>等线</vt:lpstr>
      <vt:lpstr>Arial</vt:lpstr>
      <vt:lpstr>Calibri</vt:lpstr>
      <vt:lpstr>Calibri Light</vt:lpstr>
      <vt:lpstr>Georgia</vt:lpstr>
      <vt:lpstr>Times New Roman</vt:lpstr>
      <vt:lpstr>Trebuchet MS</vt:lpstr>
      <vt:lpstr>字魂59号-创粗黑</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HIEN</cp:lastModifiedBy>
  <cp:revision>7</cp:revision>
  <dcterms:created xsi:type="dcterms:W3CDTF">2022-08-13T16:15:11Z</dcterms:created>
  <dcterms:modified xsi:type="dcterms:W3CDTF">2025-09-22T03:10:29Z</dcterms:modified>
</cp:coreProperties>
</file>