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5" r:id="rId3"/>
    <p:sldId id="256" r:id="rId4"/>
    <p:sldId id="257" r:id="rId5"/>
    <p:sldId id="258" r:id="rId6"/>
    <p:sldId id="260" r:id="rId7"/>
    <p:sldId id="259" r:id="rId8"/>
    <p:sldId id="286" r:id="rId9"/>
    <p:sldId id="287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24529-0241-4BE4-B934-38EE8B290654}"/>
              </a:ext>
            </a:extLst>
          </p:cNvPr>
          <p:cNvSpPr txBox="1"/>
          <p:nvPr/>
        </p:nvSpPr>
        <p:spPr>
          <a:xfrm>
            <a:off x="4353338" y="538371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BÀI 19</a:t>
            </a:r>
          </a:p>
          <a:p>
            <a:pPr algn="ctr"/>
            <a:r>
              <a:rPr lang="en-US" sz="6600" b="1"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24D19E-9A02-4D22-A44F-5D93737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745" b="18696"/>
          <a:stretch/>
        </p:blipFill>
        <p:spPr>
          <a:xfrm>
            <a:off x="4333461" y="2700542"/>
            <a:ext cx="2713381" cy="409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18453" y="98176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75424-86DE-4FD5-A854-D4079C5C4A1B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7F7C2-C1C4-4CA9-8A65-4CA916AFD94E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A996-18CE-4CB2-A18B-41B40A07CA65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36492-BA4C-4964-B119-E7167BD48DC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1A6CC-2D76-45D9-8777-83DBBEFC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t="24856" r="13668" b="14565"/>
          <a:stretch/>
        </p:blipFill>
        <p:spPr>
          <a:xfrm>
            <a:off x="0" y="318052"/>
            <a:ext cx="12154082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pic>
        <p:nvPicPr>
          <p:cNvPr id="2050" name="Picture 2" descr="Điểm hẹn 10h: Đọc sách cùng con | VTV.VN">
            <a:extLst>
              <a:ext uri="{FF2B5EF4-FFF2-40B4-BE49-F238E27FC236}">
                <a16:creationId xmlns:a16="http://schemas.microsoft.com/office/drawing/2014/main" id="{8906DFEA-69BC-4CD0-9624-34AF7566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" y="3766929"/>
            <a:ext cx="4583833" cy="2961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: Bé đi chơi dã ngoại cùng bố mẹ | Mầm non Gia Thượng">
            <a:extLst>
              <a:ext uri="{FF2B5EF4-FFF2-40B4-BE49-F238E27FC236}">
                <a16:creationId xmlns:a16="http://schemas.microsoft.com/office/drawing/2014/main" id="{938C1A50-203B-415D-A058-FFC5658B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83" y="1100142"/>
            <a:ext cx="3812072" cy="3176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điều cha mẹ cần biết để dạy con ngoan - Góc cha mẹ">
            <a:extLst>
              <a:ext uri="{FF2B5EF4-FFF2-40B4-BE49-F238E27FC236}">
                <a16:creationId xmlns:a16="http://schemas.microsoft.com/office/drawing/2014/main" id="{BA5EF78A-2AB9-4D91-9BCA-DA36A8C3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55" y="2785959"/>
            <a:ext cx="5108045" cy="3829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304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Phuong Bui</cp:lastModifiedBy>
  <cp:revision>1</cp:revision>
  <dcterms:created xsi:type="dcterms:W3CDTF">2022-08-10T06:16:35Z</dcterms:created>
  <dcterms:modified xsi:type="dcterms:W3CDTF">2022-08-10T07:06:56Z</dcterms:modified>
</cp:coreProperties>
</file>