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1" r:id="rId3"/>
    <p:sldId id="320" r:id="rId4"/>
    <p:sldId id="300" r:id="rId5"/>
    <p:sldId id="299" r:id="rId6"/>
    <p:sldId id="301" r:id="rId7"/>
    <p:sldId id="302" r:id="rId8"/>
    <p:sldId id="311" r:id="rId9"/>
    <p:sldId id="310" r:id="rId10"/>
    <p:sldId id="315" r:id="rId11"/>
    <p:sldId id="317" r:id="rId12"/>
    <p:sldId id="291" r:id="rId13"/>
    <p:sldId id="328" r:id="rId14"/>
    <p:sldId id="270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92" d="100"/>
          <a:sy n="92" d="100"/>
        </p:scale>
        <p:origin x="5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F2A32-1D1D-4789-A1CC-88A875F2046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01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7627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8363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37434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9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9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" y="1"/>
            <a:ext cx="9141944" cy="51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5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12" Type="http://schemas.openxmlformats.org/officeDocument/2006/relationships/image" Target="../media/image10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19.png"/><Relationship Id="rId1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15.emf"/><Relationship Id="rId4" Type="http://schemas.openxmlformats.org/officeDocument/2006/relationships/image" Target="../media/image51.png"/><Relationship Id="rId9" Type="http://schemas.openxmlformats.org/officeDocument/2006/relationships/image" Target="../media/image9.emf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emf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9.emf"/><Relationship Id="rId17" Type="http://schemas.openxmlformats.org/officeDocument/2006/relationships/image" Target="../media/image12.pn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19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5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7.png"/><Relationship Id="rId18" Type="http://schemas.openxmlformats.org/officeDocument/2006/relationships/image" Target="../media/image43.png"/><Relationship Id="rId3" Type="http://schemas.microsoft.com/office/2007/relationships/media" Target="../media/media3.m4a"/><Relationship Id="rId21" Type="http://schemas.openxmlformats.org/officeDocument/2006/relationships/image" Target="../media/image45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36.png"/><Relationship Id="rId2" Type="http://schemas.openxmlformats.org/officeDocument/2006/relationships/audio" Target="../media/media2.m4a"/><Relationship Id="rId16" Type="http://schemas.openxmlformats.org/officeDocument/2006/relationships/image" Target="../media/image41.png"/><Relationship Id="rId20" Type="http://schemas.openxmlformats.org/officeDocument/2006/relationships/image" Target="../media/image44.emf"/><Relationship Id="rId1" Type="http://schemas.microsoft.com/office/2007/relationships/media" Target="../media/media2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26.png"/><Relationship Id="rId19" Type="http://schemas.microsoft.com/office/2007/relationships/hdphoto" Target="../media/hdphoto7.wdp"/><Relationship Id="rId4" Type="http://schemas.openxmlformats.org/officeDocument/2006/relationships/audio" Target="../media/media3.m4a"/><Relationship Id="rId9" Type="http://schemas.openxmlformats.org/officeDocument/2006/relationships/image" Target="../media/image4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620000" y="2230500"/>
            <a:ext cx="1524000" cy="1122445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73308B5-8C51-4730-ACB1-AE1E0A815E59}"/>
              </a:ext>
            </a:extLst>
          </p:cNvPr>
          <p:cNvSpPr txBox="1"/>
          <p:nvPr/>
        </p:nvSpPr>
        <p:spPr>
          <a:xfrm>
            <a:off x="5029200" y="2789438"/>
            <a:ext cx="243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1595425"/>
            <a:ext cx="6248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ĐẠO ĐỨC</a:t>
            </a:r>
            <a:endParaRPr lang="en-US" sz="4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1150620"/>
            <a:ext cx="1371600" cy="146565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2115" y="1569874"/>
            <a:ext cx="1411885" cy="1722665"/>
          </a:xfrm>
          <a:prstGeom prst="rect">
            <a:avLst/>
          </a:prstGeom>
        </p:spPr>
      </p:pic>
      <p:pic>
        <p:nvPicPr>
          <p:cNvPr id="25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47" y="3486151"/>
            <a:ext cx="3246120" cy="1623060"/>
          </a:xfrm>
          <a:prstGeom prst="rect">
            <a:avLst/>
          </a:prstGeom>
        </p:spPr>
      </p:pic>
      <p:sp>
        <p:nvSpPr>
          <p:cNvPr id="6" name="文本框 11271"/>
          <p:cNvSpPr txBox="1"/>
          <p:nvPr/>
        </p:nvSpPr>
        <p:spPr>
          <a:xfrm>
            <a:off x="1835759" y="1352550"/>
            <a:ext cx="5252425" cy="7427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MAI SAU EM LỚN NÊN NGƯỜI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 XÂY TỔ QUỐC ĐẸP TƯƠI MẠNH GIÀU.</a:t>
            </a:r>
            <a:endParaRPr lang="zh-CN" alt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4448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ĐIỆP:</a:t>
            </a:r>
          </a:p>
        </p:txBody>
      </p:sp>
    </p:spTree>
    <p:extLst>
      <p:ext uri="{BB962C8B-B14F-4D97-AF65-F5344CB8AC3E}">
        <p14:creationId xmlns:p14="http://schemas.microsoft.com/office/powerpoint/2010/main" val="27505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424" y="13501"/>
            <a:ext cx="9173423" cy="518171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30" y="811734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29423" y="-104443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9" y="2336458"/>
            <a:ext cx="1599992" cy="9334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410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7" y="-535962"/>
            <a:ext cx="8309050" cy="51452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Google Shape;87;p4"/>
          <p:cNvGrpSpPr/>
          <p:nvPr/>
        </p:nvGrpSpPr>
        <p:grpSpPr>
          <a:xfrm flipH="1">
            <a:off x="-29425" y="3482681"/>
            <a:ext cx="9257872" cy="1703979"/>
            <a:chOff x="-23634" y="3209936"/>
            <a:chExt cx="9144000" cy="1982507"/>
          </a:xfrm>
        </p:grpSpPr>
        <p:pic>
          <p:nvPicPr>
            <p:cNvPr id="19" name="Google Shape;88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9;p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0;p4"/>
            <p:cNvPicPr preferRelativeResize="0"/>
            <p:nvPr/>
          </p:nvPicPr>
          <p:blipFill rotWithShape="1">
            <a:blip r:embed="rId10">
              <a:alphaModFix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-23634" y="320993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64580" y="3856457"/>
            <a:ext cx="3188489" cy="1335231"/>
            <a:chOff x="7449307" y="4443737"/>
            <a:chExt cx="3346367" cy="1252213"/>
          </a:xfrm>
        </p:grpSpPr>
        <p:pic>
          <p:nvPicPr>
            <p:cNvPr id="41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42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11618" y="4474425"/>
              <a:ext cx="552450" cy="1162050"/>
            </a:xfrm>
            <a:prstGeom prst="rect">
              <a:avLst/>
            </a:prstGeom>
          </p:spPr>
        </p:pic>
        <p:pic>
          <p:nvPicPr>
            <p:cNvPr id="44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0243224" y="4504408"/>
              <a:ext cx="552450" cy="1162050"/>
            </a:xfrm>
            <a:prstGeom prst="rect">
              <a:avLst/>
            </a:prstGeom>
          </p:spPr>
        </p:pic>
        <p:pic>
          <p:nvPicPr>
            <p:cNvPr id="45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96214" y="4648295"/>
              <a:ext cx="416700" cy="1002880"/>
            </a:xfrm>
            <a:prstGeom prst="rect">
              <a:avLst/>
            </a:prstGeom>
          </p:spPr>
        </p:pic>
        <p:pic>
          <p:nvPicPr>
            <p:cNvPr id="46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433843" y="4453688"/>
              <a:ext cx="552450" cy="1162050"/>
            </a:xfrm>
            <a:prstGeom prst="rect">
              <a:avLst/>
            </a:prstGeom>
          </p:spPr>
        </p:pic>
        <p:pic>
          <p:nvPicPr>
            <p:cNvPr id="47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49307" y="4690348"/>
              <a:ext cx="416700" cy="1002880"/>
            </a:xfrm>
            <a:prstGeom prst="rect">
              <a:avLst/>
            </a:prstGeom>
          </p:spPr>
        </p:pic>
        <p:pic>
          <p:nvPicPr>
            <p:cNvPr id="48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8" y="4443737"/>
              <a:ext cx="552450" cy="1162050"/>
            </a:xfrm>
            <a:prstGeom prst="rect">
              <a:avLst/>
            </a:prstGeom>
          </p:spPr>
        </p:pic>
        <p:pic>
          <p:nvPicPr>
            <p:cNvPr id="49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413241" y="4590453"/>
              <a:ext cx="416700" cy="1002880"/>
            </a:xfrm>
            <a:prstGeom prst="rect">
              <a:avLst/>
            </a:prstGeom>
          </p:spPr>
        </p:pic>
        <p:pic>
          <p:nvPicPr>
            <p:cNvPr id="50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751846" y="4629027"/>
              <a:ext cx="596002" cy="835712"/>
            </a:xfrm>
            <a:prstGeom prst="rect">
              <a:avLst/>
            </a:prstGeom>
          </p:spPr>
        </p:pic>
        <p:pic>
          <p:nvPicPr>
            <p:cNvPr id="51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236455" flipH="1">
              <a:off x="9128156" y="4678595"/>
              <a:ext cx="416700" cy="1002880"/>
            </a:xfrm>
            <a:prstGeom prst="rect">
              <a:avLst/>
            </a:prstGeom>
          </p:spPr>
        </p:pic>
      </p:grpSp>
      <p:pic>
        <p:nvPicPr>
          <p:cNvPr id="38" name="图片 4109" descr="封面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9729" y="3904496"/>
            <a:ext cx="1742414" cy="1177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文本框 71691"/>
          <p:cNvSpPr txBox="1"/>
          <p:nvPr/>
        </p:nvSpPr>
        <p:spPr>
          <a:xfrm>
            <a:off x="4786130" y="2204537"/>
            <a:ext cx="2016411" cy="23491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31" name="文本框 71692"/>
          <p:cNvSpPr txBox="1"/>
          <p:nvPr/>
        </p:nvSpPr>
        <p:spPr>
          <a:xfrm>
            <a:off x="4228919" y="3181707"/>
            <a:ext cx="2204853" cy="26569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33" name="文本框 35"/>
          <p:cNvSpPr txBox="1"/>
          <p:nvPr/>
        </p:nvSpPr>
        <p:spPr>
          <a:xfrm>
            <a:off x="3378438" y="1174093"/>
            <a:ext cx="342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878" y="2950602"/>
            <a:ext cx="516792" cy="501786"/>
          </a:xfrm>
          <a:prstGeom prst="rect">
            <a:avLst/>
          </a:prstGeom>
        </p:spPr>
      </p:pic>
      <p:pic>
        <p:nvPicPr>
          <p:cNvPr id="52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70" y="2641402"/>
            <a:ext cx="360779" cy="300649"/>
          </a:xfrm>
          <a:prstGeom prst="rect">
            <a:avLst/>
          </a:prstGeom>
        </p:spPr>
      </p:pic>
      <p:sp>
        <p:nvSpPr>
          <p:cNvPr id="56" name="文本框 10"/>
          <p:cNvSpPr txBox="1">
            <a:spLocks noChangeArrowheads="1"/>
          </p:cNvSpPr>
          <p:nvPr/>
        </p:nvSpPr>
        <p:spPr bwMode="auto">
          <a:xfrm>
            <a:off x="2124798" y="1801976"/>
            <a:ext cx="642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16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57" name="文本框 10"/>
          <p:cNvSpPr txBox="1">
            <a:spLocks noChangeArrowheads="1"/>
          </p:cNvSpPr>
          <p:nvPr/>
        </p:nvSpPr>
        <p:spPr bwMode="auto">
          <a:xfrm>
            <a:off x="2225665" y="3553135"/>
            <a:ext cx="58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58" name="Heart 57"/>
          <p:cNvSpPr/>
          <p:nvPr/>
        </p:nvSpPr>
        <p:spPr>
          <a:xfrm>
            <a:off x="2209800" y="1733550"/>
            <a:ext cx="497519" cy="419268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70C0"/>
              </a:solidFill>
            </a:endParaRPr>
          </a:p>
        </p:txBody>
      </p:sp>
      <p:sp>
        <p:nvSpPr>
          <p:cNvPr id="59" name="Heart 58"/>
          <p:cNvSpPr/>
          <p:nvPr/>
        </p:nvSpPr>
        <p:spPr>
          <a:xfrm>
            <a:off x="2267519" y="3531949"/>
            <a:ext cx="481199" cy="420437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2" name="Heart 61"/>
          <p:cNvSpPr/>
          <p:nvPr/>
        </p:nvSpPr>
        <p:spPr>
          <a:xfrm>
            <a:off x="2222432" y="2669207"/>
            <a:ext cx="519900" cy="440565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63" name="文本框 10"/>
          <p:cNvSpPr txBox="1">
            <a:spLocks noChangeArrowheads="1"/>
          </p:cNvSpPr>
          <p:nvPr/>
        </p:nvSpPr>
        <p:spPr bwMode="auto">
          <a:xfrm>
            <a:off x="2169372" y="2720213"/>
            <a:ext cx="62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16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16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  <p:pic>
        <p:nvPicPr>
          <p:cNvPr id="39" name="图片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80" y="2565595"/>
            <a:ext cx="360779" cy="300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7312" y="1663899"/>
            <a:ext cx="5081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3" name="TextBox 5"/>
          <p:cNvSpPr txBox="1"/>
          <p:nvPr/>
        </p:nvSpPr>
        <p:spPr>
          <a:xfrm>
            <a:off x="2702563" y="2537687"/>
            <a:ext cx="5196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0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60" name="TextBox 21"/>
          <p:cNvSpPr txBox="1"/>
          <p:nvPr/>
        </p:nvSpPr>
        <p:spPr>
          <a:xfrm>
            <a:off x="2736478" y="3437414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2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6" grpId="0"/>
      <p:bldP spid="57" grpId="0"/>
      <p:bldP spid="58" grpId="0" animBg="1"/>
      <p:bldP spid="59" grpId="0" animBg="1"/>
      <p:bldP spid="62" grpId="0" animBg="1"/>
      <p:bldP spid="63" grpId="0"/>
      <p:bldP spid="53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0" y="3610756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87" y="1608220"/>
            <a:ext cx="1485857" cy="88907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36902" y="363867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036105" y="477909"/>
            <a:ext cx="4117296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3395704" y="-468586"/>
            <a:ext cx="5453544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1877607" y="2766276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43088" y="1990890"/>
            <a:ext cx="1061518" cy="669426"/>
          </a:xfrm>
          <a:prstGeom prst="rect">
            <a:avLst/>
          </a:prstGeom>
        </p:spPr>
      </p:pic>
      <p:sp>
        <p:nvSpPr>
          <p:cNvPr id="11272" name="文本框 11271"/>
          <p:cNvSpPr txBox="1"/>
          <p:nvPr/>
        </p:nvSpPr>
        <p:spPr>
          <a:xfrm>
            <a:off x="3835901" y="1567154"/>
            <a:ext cx="4352263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35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3 L 4.44444E-6 2.8395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5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6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1" bldLvl="0" animBg="1"/>
      <p:bldP spid="30" grpId="2" bldLvl="0" animBg="1"/>
      <p:bldP spid="31" grpId="0" bldLvl="0" animBg="1"/>
      <p:bldP spid="31" grpId="1" bldLvl="0" animBg="1"/>
      <p:bldP spid="32" grpId="0" bldLvl="0" animBg="1"/>
      <p:bldP spid="33" grpId="0" bldLvl="0" animBg="1"/>
      <p:bldP spid="33" grpId="1" bldLvl="0" animBg="1"/>
      <p:bldP spid="1127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60710" y="-25471"/>
            <a:ext cx="9143996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grpSp>
        <p:nvGrpSpPr>
          <p:cNvPr id="15" name="Google Shape;87;p4"/>
          <p:cNvGrpSpPr/>
          <p:nvPr/>
        </p:nvGrpSpPr>
        <p:grpSpPr>
          <a:xfrm flipH="1">
            <a:off x="66672" y="3284854"/>
            <a:ext cx="9220199" cy="1661304"/>
            <a:chOff x="-862673" y="4100972"/>
            <a:chExt cx="9144000" cy="1955443"/>
          </a:xfrm>
        </p:grpSpPr>
        <p:pic>
          <p:nvPicPr>
            <p:cNvPr id="16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五角星 28"/>
          <p:cNvSpPr/>
          <p:nvPr/>
        </p:nvSpPr>
        <p:spPr>
          <a:xfrm rot="21431275">
            <a:off x="7349638" y="2438475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3"/>
          <p:cNvSpPr/>
          <p:nvPr/>
        </p:nvSpPr>
        <p:spPr>
          <a:xfrm rot="918178">
            <a:off x="2992481" y="240412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6" y="266629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9991" t="14640" r="-7777" b="-20215"/>
          <a:stretch/>
        </p:blipFill>
        <p:spPr>
          <a:xfrm>
            <a:off x="2919283" y="-22463"/>
            <a:ext cx="6679446" cy="57740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1695" descr="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0943" y="1424731"/>
            <a:ext cx="1371219" cy="8950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37120" y="-644347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009" y="2719332"/>
            <a:ext cx="1485857" cy="889078"/>
          </a:xfrm>
          <a:prstGeom prst="rect">
            <a:avLst/>
          </a:prstGeom>
        </p:spPr>
      </p:pic>
      <p:sp>
        <p:nvSpPr>
          <p:cNvPr id="60" name="五角星 32"/>
          <p:cNvSpPr/>
          <p:nvPr/>
        </p:nvSpPr>
        <p:spPr>
          <a:xfrm rot="19614248">
            <a:off x="572030" y="7078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五角星 34"/>
          <p:cNvSpPr/>
          <p:nvPr/>
        </p:nvSpPr>
        <p:spPr>
          <a:xfrm rot="337835">
            <a:off x="2217716" y="1949286"/>
            <a:ext cx="265069" cy="302313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五角星 33"/>
          <p:cNvSpPr/>
          <p:nvPr/>
        </p:nvSpPr>
        <p:spPr>
          <a:xfrm rot="918178">
            <a:off x="4525037" y="811495"/>
            <a:ext cx="316837" cy="298543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48853529403191867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1310" r="1303"/>
          <a:stretch/>
        </p:blipFill>
        <p:spPr>
          <a:xfrm>
            <a:off x="3932762" y="735975"/>
            <a:ext cx="4741273" cy="3657600"/>
          </a:xfrm>
          <a:prstGeom prst="roundRect">
            <a:avLst>
              <a:gd name="adj" fmla="val 12210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6" name="图片 19"/>
          <p:cNvPicPr>
            <a:picLocks noChangeAspect="1"/>
          </p:cNvPicPr>
          <p:nvPr/>
        </p:nvPicPr>
        <p:blipFill>
          <a:blip r:embed="rId14">
            <a:lum bright="-20000" contrast="40000"/>
          </a:blip>
          <a:stretch>
            <a:fillRect/>
          </a:stretch>
        </p:blipFill>
        <p:spPr>
          <a:xfrm rot="1011488">
            <a:off x="8118807" y="578708"/>
            <a:ext cx="1061518" cy="669426"/>
          </a:xfrm>
          <a:prstGeom prst="rect">
            <a:avLst/>
          </a:prstGeom>
        </p:spPr>
      </p:pic>
      <p:sp>
        <p:nvSpPr>
          <p:cNvPr id="59" name="五角星 28"/>
          <p:cNvSpPr/>
          <p:nvPr/>
        </p:nvSpPr>
        <p:spPr>
          <a:xfrm rot="21431275">
            <a:off x="7860406" y="1204944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5732699" y="4011426"/>
            <a:ext cx="3701779" cy="1236869"/>
            <a:chOff x="7482048" y="4329737"/>
            <a:chExt cx="3595333" cy="1509547"/>
          </a:xfrm>
        </p:grpSpPr>
        <p:pic>
          <p:nvPicPr>
            <p:cNvPr id="38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39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40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41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42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43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44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45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46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47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4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-53679" y="3806808"/>
            <a:ext cx="3971805" cy="1372427"/>
            <a:chOff x="7482048" y="4329737"/>
            <a:chExt cx="3595333" cy="1509547"/>
          </a:xfrm>
        </p:grpSpPr>
        <p:pic>
          <p:nvPicPr>
            <p:cNvPr id="4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5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5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5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5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5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5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5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5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5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grpSp>
        <p:nvGrpSpPr>
          <p:cNvPr id="21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 flipH="1">
            <a:off x="1582899" y="3628901"/>
            <a:ext cx="7360885" cy="1536306"/>
            <a:chOff x="5108875" y="4161713"/>
            <a:chExt cx="7077791" cy="1689800"/>
          </a:xfrm>
        </p:grpSpPr>
        <p:pic>
          <p:nvPicPr>
            <p:cNvPr id="22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23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522166" y="4705298"/>
              <a:ext cx="416700" cy="1146215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11634216" y="4467054"/>
              <a:ext cx="552450" cy="1162050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6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7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8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9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5108875" y="4161713"/>
              <a:ext cx="552450" cy="1641629"/>
            </a:xfrm>
            <a:prstGeom prst="rect">
              <a:avLst/>
            </a:prstGeom>
          </p:spPr>
        </p:pic>
        <p:pic>
          <p:nvPicPr>
            <p:cNvPr id="30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13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6" dur="1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-5.55556E-7 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16 0.12376 L 0.05816 0.09598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5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6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556 L 0.03421 -0.03456 C 0.04132 -0.04352 0.05209 -0.04845 0.06337 -0.04845 C 0.07622 -0.04845 0.08646 -0.04352 0.09358 -0.03456 L 0.12813 0.00556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8704 L -2.77778E-6 1.60494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1.66667E-6 -1.35802E-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9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0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4" grpId="0" bldLvl="0" animBg="1"/>
      <p:bldP spid="35" grpId="0" bldLvl="0" animBg="1"/>
      <p:bldP spid="35" grpId="1" bldLvl="0" animBg="1"/>
      <p:bldP spid="60" grpId="0" bldLvl="0" animBg="1"/>
      <p:bldP spid="60" grpId="1" bldLvl="0" animBg="1"/>
      <p:bldP spid="61" grpId="0" bldLvl="0" animBg="1"/>
      <p:bldP spid="62" grpId="0" bldLvl="0" animBg="1"/>
      <p:bldP spid="62" grpId="1" bldLvl="0" animBg="1"/>
      <p:bldP spid="59" grpId="0" bldLvl="0" animBg="1"/>
      <p:bldP spid="59" grpId="1" bldLvl="0" animBg="1"/>
      <p:bldP spid="59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85" y="1873456"/>
            <a:ext cx="9144000" cy="5143501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65" y="162392"/>
            <a:ext cx="9182180" cy="4288577"/>
          </a:xfrm>
          <a:prstGeom prst="rect">
            <a:avLst/>
          </a:prstGeom>
        </p:spPr>
      </p:pic>
      <p:pic>
        <p:nvPicPr>
          <p:cNvPr id="2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220" y="15979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五角星 32"/>
          <p:cNvSpPr/>
          <p:nvPr/>
        </p:nvSpPr>
        <p:spPr>
          <a:xfrm rot="19614248">
            <a:off x="542496" y="190765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 rot="20634135">
            <a:off x="2950755" y="3333332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五角星 36"/>
          <p:cNvSpPr/>
          <p:nvPr/>
        </p:nvSpPr>
        <p:spPr>
          <a:xfrm rot="20248740">
            <a:off x="6251284" y="2653714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淘宝网chenying0907出品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4" t="41553" r="45301" b="43024"/>
          <a:stretch>
            <a:fillRect/>
          </a:stretch>
        </p:blipFill>
        <p:spPr>
          <a:xfrm>
            <a:off x="4489755" y="3092180"/>
            <a:ext cx="566565" cy="551253"/>
          </a:xfrm>
          <a:prstGeom prst="rect">
            <a:avLst/>
          </a:prstGeom>
        </p:spPr>
      </p:pic>
      <p:pic>
        <p:nvPicPr>
          <p:cNvPr id="15" name="淘宝网chenying0907出品 14" descr="未标题-1"/>
          <p:cNvPicPr>
            <a:picLocks noChangeAspect="1"/>
          </p:cNvPicPr>
          <p:nvPr/>
        </p:nvPicPr>
        <p:blipFill>
          <a:blip r:embed="rId9"/>
          <a:srcRect l="20073" t="34299" r="76093" b="55541"/>
          <a:stretch>
            <a:fillRect/>
          </a:stretch>
        </p:blipFill>
        <p:spPr>
          <a:xfrm>
            <a:off x="290785" y="-118662"/>
            <a:ext cx="664254" cy="862344"/>
          </a:xfrm>
          <a:prstGeom prst="rect">
            <a:avLst/>
          </a:prstGeom>
        </p:spPr>
      </p:pic>
      <p:grpSp>
        <p:nvGrpSpPr>
          <p:cNvPr id="13" name="淘宝网Chenying0907出品 12"/>
          <p:cNvGrpSpPr/>
          <p:nvPr/>
        </p:nvGrpSpPr>
        <p:grpSpPr>
          <a:xfrm>
            <a:off x="3487401" y="48114"/>
            <a:ext cx="5667165" cy="5281197"/>
            <a:chOff x="7738859" y="1155835"/>
            <a:chExt cx="4590574" cy="4232031"/>
          </a:xfrm>
        </p:grpSpPr>
        <p:pic>
          <p:nvPicPr>
            <p:cNvPr id="9" name="淘宝网chenying0907出品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19848013">
              <a:off x="9811619" y="1155835"/>
              <a:ext cx="1368326" cy="1819422"/>
            </a:xfrm>
            <a:prstGeom prst="rect">
              <a:avLst/>
            </a:prstGeom>
          </p:spPr>
        </p:pic>
        <p:pic>
          <p:nvPicPr>
            <p:cNvPr id="4" name="淘宝网chenying0907出品 3" descr="E:\素材\卡通\2b27ef2c4c37a842b26b2542174c3460.png2b27ef2c4c37a842b26b2542174c3460"/>
            <p:cNvPicPr>
              <a:picLocks noChangeAspect="1"/>
            </p:cNvPicPr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7738859" y="2065546"/>
              <a:ext cx="4590574" cy="3322320"/>
            </a:xfrm>
            <a:prstGeom prst="rect">
              <a:avLst/>
            </a:prstGeom>
          </p:spPr>
        </p:pic>
      </p:grpSp>
      <p:sp>
        <p:nvSpPr>
          <p:cNvPr id="6" name="TextBox 2"/>
          <p:cNvSpPr txBox="1"/>
          <p:nvPr/>
        </p:nvSpPr>
        <p:spPr>
          <a:xfrm>
            <a:off x="-116745" y="102770"/>
            <a:ext cx="635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/>
                <a:solidFill>
                  <a:srgbClr val="3134F7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微软简中圆" charset="0"/>
                <a:ea typeface="微软简中圆" charset="0"/>
              </a:rPr>
              <a:t>CHỦ ĐỀ </a:t>
            </a:r>
            <a:endParaRPr lang="zh-CN" altLang="en-US" sz="5400" b="1" dirty="0">
              <a:ln/>
              <a:solidFill>
                <a:srgbClr val="FF660B"/>
              </a:solidFill>
              <a:effectLst>
                <a:glow rad="139700">
                  <a:srgbClr val="F9D12E">
                    <a:alpha val="40000"/>
                  </a:srgbClr>
                </a:glow>
              </a:effectLst>
              <a:latin typeface="微软简中圆" charset="0"/>
              <a:ea typeface="微软简中圆" charset="0"/>
            </a:endParaRPr>
          </a:p>
          <a:p>
            <a:pPr algn="ctr"/>
            <a:r>
              <a:rPr lang="en-US" altLang="zh-CN" sz="3200" b="1" dirty="0">
                <a:ln/>
                <a:solidFill>
                  <a:srgbClr val="FE5D3E"/>
                </a:solidFill>
                <a:effectLst>
                  <a:glow rad="139700">
                    <a:srgbClr val="F9D12E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简中圆" charset="0"/>
                <a:cs typeface="Times New Roman" panose="02020603050405020304" pitchFamily="18" charset="0"/>
              </a:rPr>
              <a:t>TỰ HÀO TỔ QUỐC VIỆT NAM</a:t>
            </a: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09669"/>
            <a:ext cx="3619700" cy="1809851"/>
          </a:xfrm>
          <a:prstGeom prst="rect">
            <a:avLst/>
          </a:prstGeom>
        </p:spPr>
      </p:pic>
      <p:sp>
        <p:nvSpPr>
          <p:cNvPr id="34" name="五角星 33"/>
          <p:cNvSpPr/>
          <p:nvPr/>
        </p:nvSpPr>
        <p:spPr>
          <a:xfrm rot="918178">
            <a:off x="7894702" y="1366418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789756"/>
      </p:ext>
    </p:extLst>
  </p:cSld>
  <p:clrMapOvr>
    <a:masterClrMapping/>
  </p:clrMapOvr>
  <p:transition advTm="235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animMotion origin="layout" path="M 0.03333 0.08703 L -1.38889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0.02604 -0.00926 L -0.00348 -0.02346 C 0.00122 -0.02654 0.00833 -0.02809 0.01563 -0.02809 C 0.02414 -0.02809 0.03091 -0.02654 0.0356 -0.02346 L 0.05833 -0.00926 " pathEditMode="relative" rAng="0" ptsTypes="FffFF">
                                      <p:cBhvr>
                                        <p:cTn id="34" dur="1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9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2" nodeType="withEffect">
                                  <p:stCondLst>
                                    <p:cond delay="7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37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38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625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4" presetClass="path" presetSubtype="0" accel="50000" decel="5000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5E-6 3.20988E-6 L 0.0533 -0.04013 C 0.06441 -0.04908 0.08108 -0.05402 0.09861 -0.05402 C 0.11841 -0.05402 0.13438 -0.04908 0.14549 -0.04013 L 0.19896 3.20988E-6 " pathEditMode="relative" rAng="0" ptsTypes="FffFF">
                                      <p:cBhvr>
                                        <p:cTn id="44" dur="1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7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0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3" grpId="1" bldLvl="0" animBg="1"/>
      <p:bldP spid="33" grpId="2" bldLvl="0" animBg="1"/>
      <p:bldP spid="36" grpId="0" bldLvl="0" animBg="1"/>
      <p:bldP spid="36" grpId="1" bldLvl="0" animBg="1"/>
      <p:bldP spid="36" grpId="2" bldLvl="0" animBg="1"/>
      <p:bldP spid="37" grpId="0" bldLvl="0" animBg="1"/>
      <p:bldP spid="37" grpId="1" bldLvl="0" animBg="1"/>
      <p:bldP spid="37" grpId="2" bldLvl="0" animBg="1"/>
      <p:bldP spid="6" grpId="0"/>
      <p:bldP spid="34" grpId="0" bldLvl="0" animBg="1"/>
      <p:bldP spid="34" grpId="1" bldLvl="0" animBg="1"/>
      <p:bldP spid="34" grpId="2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2490" y="876000"/>
            <a:ext cx="545518" cy="519541"/>
          </a:xfrm>
          <a:prstGeom prst="rect">
            <a:avLst/>
          </a:prstGeom>
        </p:spPr>
      </p:pic>
      <p:pic>
        <p:nvPicPr>
          <p:cNvPr id="2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141" y="1151340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497" y="165198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71695" descr="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5730" y="91835"/>
            <a:ext cx="1384856" cy="69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29474" y="1151340"/>
            <a:ext cx="9228100" cy="4030017"/>
          </a:xfrm>
          <a:prstGeom prst="rect">
            <a:avLst/>
          </a:prstGeom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24" y="1292459"/>
            <a:ext cx="704004" cy="670481"/>
          </a:xfrm>
          <a:prstGeom prst="rect">
            <a:avLst/>
          </a:prstGeom>
        </p:spPr>
      </p:pic>
      <p:pic>
        <p:nvPicPr>
          <p:cNvPr id="33" name="淘宝网chenying0907出品 14" descr="未标题-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66206" y="72895"/>
            <a:ext cx="1066800" cy="138493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090410" y="2801159"/>
            <a:ext cx="3048000" cy="2395745"/>
            <a:chOff x="-3386984" y="2774693"/>
            <a:chExt cx="3324286" cy="2243606"/>
          </a:xfrm>
        </p:grpSpPr>
        <p:pic>
          <p:nvPicPr>
            <p:cNvPr id="21" name="Google Shape;45;p1"/>
            <p:cNvPicPr preferRelativeResize="0"/>
            <p:nvPr/>
          </p:nvPicPr>
          <p:blipFill rotWithShape="1">
            <a:blip r:embed="rId13">
              <a:alphaModFix/>
            </a:blip>
            <a:srcRect l="19786"/>
            <a:stretch/>
          </p:blipFill>
          <p:spPr>
            <a:xfrm flipH="1">
              <a:off x="-3386984" y="2774693"/>
              <a:ext cx="3324286" cy="2243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-2123734" y="4065996"/>
              <a:ext cx="874883" cy="5273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-2096981" y="4152726"/>
              <a:ext cx="787088" cy="345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77137" y="0"/>
            <a:ext cx="5290234" cy="4592565"/>
            <a:chOff x="2877137" y="0"/>
            <a:chExt cx="5290234" cy="45925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137" y="0"/>
              <a:ext cx="5290234" cy="45925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34746" y="2356799"/>
              <a:ext cx="2209800" cy="487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43400" y="2277279"/>
              <a:ext cx="2171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</a:rPr>
                <a:t>Làm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hướng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dẫn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viên</a:t>
              </a:r>
              <a:r>
                <a:rPr lang="en-US" dirty="0">
                  <a:solidFill>
                    <a:srgbClr val="FF0000"/>
                  </a:solidFill>
                </a:rPr>
                <a:t> du </a:t>
              </a:r>
              <a:r>
                <a:rPr lang="en-US" dirty="0" err="1">
                  <a:solidFill>
                    <a:srgbClr val="FF0000"/>
                  </a:solidFill>
                </a:rPr>
                <a:t>lịch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205834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0.40468 -0.010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312</Words>
  <Application>Microsoft Office PowerPoint</Application>
  <PresentationFormat>Trình chiếu Trên màn hình (16:9)</PresentationFormat>
  <Paragraphs>65</Paragraphs>
  <Slides>14</Slides>
  <Notes>13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等线</vt:lpstr>
      <vt:lpstr>黑体</vt:lpstr>
      <vt:lpstr>Arial</vt:lpstr>
      <vt:lpstr>Calibri</vt:lpstr>
      <vt:lpstr>Montserrat Alternates Black</vt:lpstr>
      <vt:lpstr>Times New Roman</vt:lpstr>
      <vt:lpstr>Times New Roman (Headings)</vt:lpstr>
      <vt:lpstr>微软简中圆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HIEN</cp:lastModifiedBy>
  <cp:revision>160</cp:revision>
  <dcterms:created xsi:type="dcterms:W3CDTF">2021-08-23T13:19:13Z</dcterms:created>
  <dcterms:modified xsi:type="dcterms:W3CDTF">2025-10-16T11:17:06Z</dcterms:modified>
</cp:coreProperties>
</file>