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jpg"/><Relationship Id="rId15" Type="http://schemas.openxmlformats.org/officeDocument/2006/relationships/image" Target="../media/image59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6.jpeg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4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49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2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4.wdp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17" Type="http://schemas.openxmlformats.org/officeDocument/2006/relationships/image" Target="../media/image46.gif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image" Target="../media/image49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8.png"/><Relationship Id="rId15" Type="http://schemas.microsoft.com/office/2007/relationships/hdphoto" Target="../media/hdphoto3.wdp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1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9.jpg"/><Relationship Id="rId12" Type="http://schemas.microsoft.com/office/2007/relationships/hdphoto" Target="../media/hdphoto4.wdp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67.png"/><Relationship Id="rId5" Type="http://schemas.openxmlformats.org/officeDocument/2006/relationships/image" Target="../media/image46.gif"/><Relationship Id="rId15" Type="http://schemas.openxmlformats.org/officeDocument/2006/relationships/slide" Target="slide4.xml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5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jpg"/><Relationship Id="rId12" Type="http://schemas.microsoft.com/office/2007/relationships/hdphoto" Target="../media/hdphoto5.wdp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46.gif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4.jp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jpg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microsoft.com/office/2007/relationships/hdphoto" Target="../media/hdphoto6.wdp"/><Relationship Id="rId5" Type="http://schemas.openxmlformats.org/officeDocument/2006/relationships/image" Target="../media/image46.gif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8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79.png"/><Relationship Id="rId5" Type="http://schemas.openxmlformats.org/officeDocument/2006/relationships/image" Target="../media/image49.jpg"/><Relationship Id="rId10" Type="http://schemas.openxmlformats.org/officeDocument/2006/relationships/image" Target="../media/image46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8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46.gif"/><Relationship Id="rId5" Type="http://schemas.openxmlformats.org/officeDocument/2006/relationships/image" Target="../media/image49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44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762</Words>
  <Application>Microsoft Office PowerPoint</Application>
  <PresentationFormat>Màn hình rộng</PresentationFormat>
  <Paragraphs>115</Paragraphs>
  <Slides>32</Slides>
  <Notes>32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32</vt:i4>
      </vt:variant>
    </vt:vector>
  </HeadingPairs>
  <TitlesOfParts>
    <vt:vector size="49" baseType="lpstr">
      <vt:lpstr>等线</vt:lpstr>
      <vt:lpstr>Arial</vt:lpstr>
      <vt:lpstr>Calibri</vt:lpstr>
      <vt:lpstr>Calibri Light</vt:lpstr>
      <vt:lpstr>Coiny</vt:lpstr>
      <vt:lpstr>Georgia</vt:lpstr>
      <vt:lpstr>Pattaya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</cp:lastModifiedBy>
  <cp:revision>56</cp:revision>
  <dcterms:created xsi:type="dcterms:W3CDTF">2022-07-17T05:49:10Z</dcterms:created>
  <dcterms:modified xsi:type="dcterms:W3CDTF">2025-10-16T11:14:12Z</dcterms:modified>
</cp:coreProperties>
</file>