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6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2637" r:id="rId19"/>
    <p:sldId id="2638" r:id="rId20"/>
    <p:sldId id="2640" r:id="rId21"/>
    <p:sldId id="2642" r:id="rId22"/>
    <p:sldId id="2639" r:id="rId23"/>
    <p:sldId id="2641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06" autoAdjust="0"/>
  </p:normalViewPr>
  <p:slideViewPr>
    <p:cSldViewPr snapToGrid="0">
      <p:cViewPr varScale="1">
        <p:scale>
          <a:sx n="96" d="100"/>
          <a:sy n="96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2025/9/22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1.xml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12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81030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163"/>
              <a:chOff x="-6166" y="-645880"/>
              <a:chExt cx="4078429" cy="4548118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19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1120" y="3692545"/>
            <a:ext cx="1941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237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747</Words>
  <Application>Microsoft Office PowerPoint</Application>
  <PresentationFormat>Widescreen</PresentationFormat>
  <Paragraphs>142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Patrick Hand</vt:lpstr>
      <vt:lpstr>SVN-Cookies</vt:lpstr>
      <vt:lpstr>Times New Roman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HONG DIEP NGUYEN</cp:lastModifiedBy>
  <cp:revision>47</cp:revision>
  <dcterms:created xsi:type="dcterms:W3CDTF">2022-05-03T14:04:29Z</dcterms:created>
  <dcterms:modified xsi:type="dcterms:W3CDTF">2025-09-22T06:34:01Z</dcterms:modified>
</cp:coreProperties>
</file>