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 varScale="1">
        <p:scale>
          <a:sx n="80" d="100"/>
          <a:sy n="80" d="100"/>
        </p:scale>
        <p:origin x="8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02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00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84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86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23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51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6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6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21803"/>
              </p:ext>
            </p:extLst>
          </p:nvPr>
        </p:nvGraphicFramePr>
        <p:xfrm>
          <a:off x="1600200" y="1932427"/>
          <a:ext cx="8019660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56513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a)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800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b) 500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552</Words>
  <Application>Microsoft Office PowerPoint</Application>
  <PresentationFormat>Widescreen</PresentationFormat>
  <Paragraphs>157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Cambria Math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2022-05-03T09:34:37Z</dcterms:created>
  <dcterms:modified xsi:type="dcterms:W3CDTF">2022-09-06T12:17:52Z</dcterms:modified>
</cp:coreProperties>
</file>