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97" d="100"/>
          <a:sy n="97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682141" y="4582879"/>
            <a:ext cx="2067272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94071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0073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057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0073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68733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2324" y="47659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6" y="47615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57526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1677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167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6667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70900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7482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0900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96981" y="273017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0" y="5237258"/>
            <a:ext cx="3319965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3157468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9462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064859"/>
            <a:ext cx="4845704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ÔN TẬP CÁC SỐ ĐẾN 1000</a:t>
            </a: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573</Words>
  <Application>Microsoft Office PowerPoint</Application>
  <PresentationFormat>Widescreen</PresentationFormat>
  <Paragraphs>197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DIEP NGUYEN</cp:lastModifiedBy>
  <cp:revision>21</cp:revision>
  <dcterms:created xsi:type="dcterms:W3CDTF">2022-08-15T02:53:14Z</dcterms:created>
  <dcterms:modified xsi:type="dcterms:W3CDTF">2025-09-22T06:29:14Z</dcterms:modified>
</cp:coreProperties>
</file>