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8" r:id="rId4"/>
    <p:sldId id="270" r:id="rId5"/>
    <p:sldId id="271" r:id="rId6"/>
    <p:sldId id="272" r:id="rId7"/>
    <p:sldId id="277" r:id="rId8"/>
    <p:sldId id="275" r:id="rId9"/>
    <p:sldId id="276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14E5E-6E89-4225-8108-9A674FDF7E2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EC3A2-73C7-449B-9BD3-C39BFD2C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9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4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0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5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95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8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8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8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6BF0-AC4F-4EE5-98D8-1CB9CD907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2.emf"/><Relationship Id="rId5" Type="http://schemas.openxmlformats.org/officeDocument/2006/relationships/image" Target="../media/image3.emf"/><Relationship Id="rId15" Type="http://schemas.openxmlformats.org/officeDocument/2006/relationships/image" Target="../media/image11.png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.emf"/><Relationship Id="rId1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2.emf"/><Relationship Id="rId5" Type="http://schemas.openxmlformats.org/officeDocument/2006/relationships/image" Target="../media/image3.emf"/><Relationship Id="rId15" Type="http://schemas.openxmlformats.org/officeDocument/2006/relationships/image" Target="../media/image11.png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.emf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4418"/>
            <a:ext cx="12192000" cy="1852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31266" y="1495695"/>
            <a:ext cx="203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Toán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546454" y="2900195"/>
            <a:ext cx="863454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8800" dirty="0"/>
              <a:t>Bài 32: MI-LI-LÍT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5621">
            <a:off x="0" y="272124"/>
            <a:ext cx="3075000" cy="30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71" y="3674657"/>
            <a:ext cx="3901133" cy="3153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82400" y="272124"/>
            <a:ext cx="8434282" cy="4665827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04" y="2100105"/>
            <a:ext cx="3500165" cy="4578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2A0E9E-5164-4BF0-BBCC-8D4794AD3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083" y="2056809"/>
            <a:ext cx="691346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8A7F72-3AB5-482E-92CD-1CD8309844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2406" y="1918806"/>
            <a:ext cx="535884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1" y="289826"/>
            <a:ext cx="9653068" cy="4726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533" y="5140867"/>
            <a:ext cx="5962083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52423" y="2112386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endParaRPr lang="en-US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98"/>
            <a:ext cx="12116353" cy="5708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60" y="2661311"/>
            <a:ext cx="561813" cy="601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49" y="4315939"/>
            <a:ext cx="561813" cy="601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83" y="2661311"/>
            <a:ext cx="561813" cy="601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9509" y="4393728"/>
            <a:ext cx="181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4589" y="2739100"/>
            <a:ext cx="122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2142" y="273910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30729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0"/>
            <a:ext cx="10763795" cy="6335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62" y="5230222"/>
            <a:ext cx="561813" cy="601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997" y="5831231"/>
            <a:ext cx="561813" cy="601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737" y="5299893"/>
            <a:ext cx="111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4601" y="5922198"/>
            <a:ext cx="106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2123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6" y="223088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791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6" y="337590"/>
            <a:ext cx="6652590" cy="3124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273" y="3775166"/>
            <a:ext cx="28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ml – 20 ml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6273" y="4519749"/>
            <a:ext cx="198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ml x 3 =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0999"/>
            <a:ext cx="12192000" cy="1561905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5162">
            <a:off x="10190718" y="1735214"/>
            <a:ext cx="900374" cy="1135648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5744">
            <a:off x="9656834" y="524049"/>
            <a:ext cx="828716" cy="68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8045" y="3775166"/>
            <a:ext cx="141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3462" y="4519749"/>
            <a:ext cx="1136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ml</a:t>
            </a:r>
          </a:p>
        </p:txBody>
      </p:sp>
    </p:spTree>
    <p:extLst>
      <p:ext uri="{BB962C8B-B14F-4D97-AF65-F5344CB8AC3E}">
        <p14:creationId xmlns:p14="http://schemas.microsoft.com/office/powerpoint/2010/main" val="4532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17" y="2387047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Lượng dầu đã dùng để nấu ăn là: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750-350= 400ml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Đáp số : 400ml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529943" y="123987"/>
            <a:ext cx="6096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Chai có:  750 ml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Đã dùng: 350ml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 lại:    ? ml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" y="27024"/>
            <a:ext cx="5043502" cy="2360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2543175"/>
            <a:ext cx="61150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72</Words>
  <Application>Microsoft Office PowerPoint</Application>
  <PresentationFormat>Widescreen</PresentationFormat>
  <Paragraphs>26</Paragraphs>
  <Slides>10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Bubblegum Sans</vt:lpstr>
      <vt:lpstr>Calibri</vt:lpstr>
      <vt:lpstr>Calibri Light</vt:lpstr>
      <vt:lpstr>Coiny</vt:lpstr>
      <vt:lpstr>Lato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DIEP NGUYEN</cp:lastModifiedBy>
  <cp:revision>11</cp:revision>
  <dcterms:created xsi:type="dcterms:W3CDTF">2022-08-11T04:43:53Z</dcterms:created>
  <dcterms:modified xsi:type="dcterms:W3CDTF">2025-12-10T11:37:49Z</dcterms:modified>
</cp:coreProperties>
</file>