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53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258" r:id="rId10"/>
    <p:sldId id="259" r:id="rId11"/>
    <p:sldId id="322" r:id="rId12"/>
    <p:sldId id="312" r:id="rId13"/>
    <p:sldId id="343" r:id="rId14"/>
    <p:sldId id="260" r:id="rId15"/>
    <p:sldId id="344" r:id="rId16"/>
    <p:sldId id="262" r:id="rId17"/>
    <p:sldId id="335" r:id="rId18"/>
    <p:sldId id="328" r:id="rId19"/>
    <p:sldId id="349" r:id="rId20"/>
    <p:sldId id="310" r:id="rId21"/>
    <p:sldId id="330" r:id="rId22"/>
    <p:sldId id="263" r:id="rId23"/>
  </p:sldIdLst>
  <p:sldSz cx="12161838" cy="6858000"/>
  <p:notesSz cx="6858000" cy="9144000"/>
  <p:embeddedFontLst>
    <p:embeddedFont>
      <p:font typeface="Anaheim" panose="020B0604020202020204" charset="0"/>
      <p:regular r:id="rId25"/>
    </p:embeddedFont>
    <p:embeddedFont>
      <p:font typeface="Annie Use Your Telescope" panose="020B0604020202020204" charset="0"/>
      <p:regular r:id="rId26"/>
    </p:embeddedFont>
    <p:embeddedFont>
      <p:font typeface="Arial-Rounded" panose="020B0500000000000000" charset="0"/>
      <p:regular r:id="rId27"/>
    </p:embeddedFont>
    <p:embeddedFont>
      <p:font typeface="Barlow Condensed" panose="00000506000000000000" pitchFamily="2" charset="0"/>
      <p:regular r:id="rId28"/>
      <p:bold r:id="rId29"/>
      <p:italic r:id="rId30"/>
      <p:boldItalic r:id="rId31"/>
    </p:embeddedFont>
    <p:embeddedFont>
      <p:font typeface="Exo" panose="020B0604020202020204" charset="0"/>
      <p:regular r:id="rId32"/>
      <p:bold r:id="rId33"/>
      <p:italic r:id="rId34"/>
      <p:boldItalic r:id="rId35"/>
    </p:embeddedFont>
    <p:embeddedFont>
      <p:font typeface="HP001 5 hàng" panose="020B0604020202020204" charset="0"/>
      <p:regular r:id="rId36"/>
      <p:bold r:id="rId37"/>
    </p:embeddedFont>
    <p:embeddedFont>
      <p:font typeface="Lato" panose="020F0502020204030203" pitchFamily="34" charset="0"/>
      <p:regular r:id="rId38"/>
      <p:bold r:id="rId39"/>
      <p: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7" d="100"/>
          <a:sy n="67" d="100"/>
        </p:scale>
        <p:origin x="1200" y="48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mm, cm?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6.xml"/><Relationship Id="rId4" Type="http://schemas.openxmlformats.org/officeDocument/2006/relationships/slide" Target="../slides/slide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9.wdp"/><Relationship Id="rId5" Type="http://schemas.openxmlformats.org/officeDocument/2006/relationships/image" Target="../media/image26.jp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microsoft.com/office/2007/relationships/hdphoto" Target="../media/hdphoto8.wdp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10.wav"/><Relationship Id="rId15" Type="http://schemas.openxmlformats.org/officeDocument/2006/relationships/image" Target="../media/image32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5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18.xml"/><Relationship Id="rId10" Type="http://schemas.openxmlformats.org/officeDocument/2006/relationships/image" Target="../media/image35.png"/><Relationship Id="rId4" Type="http://schemas.openxmlformats.org/officeDocument/2006/relationships/audio" Target="../media/audio10.wav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9.wav"/><Relationship Id="rId15" Type="http://schemas.openxmlformats.org/officeDocument/2006/relationships/image" Target="../media/image32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5.png"/><Relationship Id="rId1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85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0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– li - </a:t>
            </a:r>
            <a:r>
              <a:rPr lang="en-US" sz="2800" b="1" dirty="0" err="1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</a:rPr>
                <a:t>cm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mm;   10 mm 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m; 	</a:t>
              </a:r>
              <a:r>
                <a:rPr lang="en-US" sz="3200" dirty="0">
                  <a:solidFill>
                    <a:schemeClr val="dk1"/>
                  </a:solidFill>
                </a:rPr>
                <a:t>6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mm;    1000 mm 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>
                  <a:solidFill>
                    <a:schemeClr val="dk1"/>
                  </a:solidFill>
                </a:rPr>
                <a:t>2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100</a:t>
              </a: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ve</a:t>
            </a:r>
            <a:r>
              <a:rPr lang="en-US" sz="4000" dirty="0"/>
              <a:t> </a:t>
            </a:r>
            <a:r>
              <a:rPr lang="en-US" sz="4000" dirty="0" err="1"/>
              <a:t>sầu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kiến</a:t>
            </a:r>
            <a:r>
              <a:rPr lang="en-US" sz="4000" dirty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3 cm =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…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30 mm </a:t>
            </a: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cm = … mm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387</Words>
  <Application>Microsoft Office PowerPoint</Application>
  <PresentationFormat>Custom</PresentationFormat>
  <Paragraphs>84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Arial-Rounded</vt:lpstr>
      <vt:lpstr>Calibri</vt:lpstr>
      <vt:lpstr>Arial</vt:lpstr>
      <vt:lpstr>Exo</vt:lpstr>
      <vt:lpstr>Boogaloo</vt:lpstr>
      <vt:lpstr>Barriecito</vt:lpstr>
      <vt:lpstr>Anaheim</vt:lpstr>
      <vt:lpstr>Annie Use Your Telescope</vt:lpstr>
      <vt:lpstr>Open Sans</vt:lpstr>
      <vt:lpstr>Times New Roman</vt:lpstr>
      <vt:lpstr>Barlow Condensed</vt:lpstr>
      <vt:lpstr>Dekko</vt:lpstr>
      <vt:lpstr>iCiel Pony</vt:lpstr>
      <vt:lpstr>RocknRoll One</vt:lpstr>
      <vt:lpstr>HP001 5 hàng</vt:lpstr>
      <vt:lpstr>Lato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DIEP NGUYEN</cp:lastModifiedBy>
  <cp:revision>100</cp:revision>
  <dcterms:modified xsi:type="dcterms:W3CDTF">2025-11-24T11:45:21Z</dcterms:modified>
</cp:coreProperties>
</file>