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5"/>
  </p:notesMasterIdLst>
  <p:sldIdLst>
    <p:sldId id="256" r:id="rId2"/>
    <p:sldId id="259" r:id="rId3"/>
    <p:sldId id="287" r:id="rId4"/>
    <p:sldId id="265" r:id="rId5"/>
    <p:sldId id="285" r:id="rId6"/>
    <p:sldId id="288" r:id="rId7"/>
    <p:sldId id="293" r:id="rId8"/>
    <p:sldId id="292" r:id="rId9"/>
    <p:sldId id="294" r:id="rId10"/>
    <p:sldId id="297" r:id="rId11"/>
    <p:sldId id="295" r:id="rId12"/>
    <p:sldId id="307" r:id="rId13"/>
    <p:sldId id="308" r:id="rId14"/>
    <p:sldId id="309" r:id="rId15"/>
    <p:sldId id="310" r:id="rId16"/>
    <p:sldId id="311" r:id="rId17"/>
    <p:sldId id="296" r:id="rId18"/>
    <p:sldId id="302" r:id="rId19"/>
    <p:sldId id="298" r:id="rId20"/>
    <p:sldId id="303" r:id="rId21"/>
    <p:sldId id="304" r:id="rId22"/>
    <p:sldId id="306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3FC"/>
    <a:srgbClr val="FFCC99"/>
    <a:srgbClr val="FFFF99"/>
    <a:srgbClr val="4AACC5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A40331-7E70-8CCD-8215-5D46E0F08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1AB6285E-961E-8904-35E0-646CA370BB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22E295-AC31-24B0-4B9B-132467EED0CC}"/>
              </a:ext>
            </a:extLst>
          </p:cNvPr>
          <p:cNvSpPr txBox="1"/>
          <p:nvPr/>
        </p:nvSpPr>
        <p:spPr>
          <a:xfrm>
            <a:off x="460862" y="1029005"/>
            <a:ext cx="5922699" cy="4376583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5 + 2 = 7 (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5 + 7 = 12 (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b) 12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9964EE-9F9E-495B-47D9-3A9CA83559DC}"/>
              </a:ext>
            </a:extLst>
          </p:cNvPr>
          <p:cNvSpPr txBox="1"/>
          <p:nvPr/>
        </p:nvSpPr>
        <p:spPr>
          <a:xfrm>
            <a:off x="6292121" y="1283005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1A8759-3D7F-7624-2F24-E10A6C8E2327}"/>
              </a:ext>
            </a:extLst>
          </p:cNvPr>
          <p:cNvSpPr txBox="1"/>
          <p:nvPr/>
        </p:nvSpPr>
        <p:spPr>
          <a:xfrm>
            <a:off x="6296727" y="2668000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9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B8190-377A-AF7A-3F4E-4DF75C50C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A7877D-EECD-AC81-790F-FBC6724D3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2152AE-E56B-B20F-DFF0-CC050D51B211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6ED7A-63AC-7449-6BB8-CD7CD878C8BE}"/>
              </a:ext>
            </a:extLst>
          </p:cNvPr>
          <p:cNvSpPr txBox="1"/>
          <p:nvPr/>
        </p:nvSpPr>
        <p:spPr>
          <a:xfrm>
            <a:off x="1094281" y="1839006"/>
            <a:ext cx="9871024" cy="174708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2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1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F7D6C1-17C6-6916-E385-A7F68884A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0917A2-B428-8A04-F790-C5E34135D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988C81-5C73-4C4A-2FED-16C8D46E103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4D838-695A-4EDD-ABE8-507BF96451BB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3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E716CB-6BC3-D281-ACFE-27177B83E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434EA9-33F0-1112-778A-306E9D7DE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6A0DED-01DB-E45E-0226-E854D526006E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5FD4D-2DD3-C93A-24E2-32116E110E42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m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0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E6702B-ADE9-4C19-EB3E-256C5E4B5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E08FDD-F6A1-351C-C4D5-385013A04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DC39DC-E2C9-F50A-1BF6-EFA81B2DB7AA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68477-7BAC-9C48-9599-53F15BAF3F62}"/>
              </a:ext>
            </a:extLst>
          </p:cNvPr>
          <p:cNvSpPr txBox="1"/>
          <p:nvPr/>
        </p:nvSpPr>
        <p:spPr>
          <a:xfrm>
            <a:off x="1094281" y="1839006"/>
            <a:ext cx="9871024" cy="174708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5kg.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0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Nam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9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nhiều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hơn</a:t>
            </a:r>
            <a:r>
              <a:rPr lang="en-US" sz="4000" dirty="0">
                <a:solidFill>
                  <a:schemeClr val="tx2"/>
                </a:solidFill>
              </a:rPr>
              <a:t> Nam 5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Hỏi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bao </a:t>
            </a:r>
            <a:r>
              <a:rPr lang="en-US" sz="4000" dirty="0" err="1">
                <a:solidFill>
                  <a:schemeClr val="tx2"/>
                </a:solidFill>
              </a:rPr>
              <a:t>nhiêu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708414" y="264726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7E249-79B7-7E9B-351E-804A885BB394}"/>
              </a:ext>
            </a:extLst>
          </p:cNvPr>
          <p:cNvCxnSpPr>
            <a:cxnSpLocks/>
          </p:cNvCxnSpPr>
          <p:nvPr/>
        </p:nvCxnSpPr>
        <p:spPr>
          <a:xfrm>
            <a:off x="1610224" y="2647260"/>
            <a:ext cx="3694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9C1E28-40C8-C5AD-8790-F18D90CB5877}"/>
              </a:ext>
            </a:extLst>
          </p:cNvPr>
          <p:cNvCxnSpPr>
            <a:cxnSpLocks/>
          </p:cNvCxnSpPr>
          <p:nvPr/>
        </p:nvCxnSpPr>
        <p:spPr>
          <a:xfrm>
            <a:off x="5696385" y="2700902"/>
            <a:ext cx="61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FC74A2-9A0D-136B-5897-E911AD6EDAD9}"/>
              </a:ext>
            </a:extLst>
          </p:cNvPr>
          <p:cNvCxnSpPr>
            <a:cxnSpLocks/>
          </p:cNvCxnSpPr>
          <p:nvPr/>
        </p:nvCxnSpPr>
        <p:spPr>
          <a:xfrm>
            <a:off x="7150834" y="2700902"/>
            <a:ext cx="3545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26EB49-37AE-807F-FCB8-87D5B22AEB65}"/>
              </a:ext>
            </a:extLst>
          </p:cNvPr>
          <p:cNvCxnSpPr>
            <a:cxnSpLocks/>
          </p:cNvCxnSpPr>
          <p:nvPr/>
        </p:nvCxnSpPr>
        <p:spPr>
          <a:xfrm>
            <a:off x="1814473" y="3289024"/>
            <a:ext cx="1827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B3B7C8-A9D4-77BE-B77A-DF1648F16CCF}"/>
              </a:ext>
            </a:extLst>
          </p:cNvPr>
          <p:cNvCxnSpPr>
            <a:cxnSpLocks/>
          </p:cNvCxnSpPr>
          <p:nvPr/>
        </p:nvCxnSpPr>
        <p:spPr>
          <a:xfrm>
            <a:off x="3995437" y="3289024"/>
            <a:ext cx="707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E36B6-4F5B-DCC4-EB0F-F5C72E950E6B}"/>
              </a:ext>
            </a:extLst>
          </p:cNvPr>
          <p:cNvCxnSpPr>
            <a:cxnSpLocks/>
          </p:cNvCxnSpPr>
          <p:nvPr/>
        </p:nvCxnSpPr>
        <p:spPr>
          <a:xfrm>
            <a:off x="4863619" y="3289024"/>
            <a:ext cx="5330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2597728" y="1051977"/>
            <a:ext cx="7520049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2696</TotalTime>
  <Words>910</Words>
  <Application>Microsoft Office PowerPoint</Application>
  <PresentationFormat>Widescreen</PresentationFormat>
  <Paragraphs>137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微软雅黑</vt:lpstr>
      <vt:lpstr>#9Slide03 Arima Madurai</vt:lpstr>
      <vt:lpstr>#9Slide03 Arima Madurai Black</vt:lpstr>
      <vt:lpstr>#9Slide03 Arima Madurai Bold</vt:lpstr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DIEP NGUYEN</cp:lastModifiedBy>
  <cp:revision>134</cp:revision>
  <dcterms:created xsi:type="dcterms:W3CDTF">2021-06-02T01:34:28Z</dcterms:created>
  <dcterms:modified xsi:type="dcterms:W3CDTF">2025-11-24T00:20:14Z</dcterms:modified>
</cp:coreProperties>
</file>