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41" r:id="rId3"/>
    <p:sldMasterId id="2147483747" r:id="rId4"/>
  </p:sldMasterIdLst>
  <p:notesMasterIdLst>
    <p:notesMasterId r:id="rId12"/>
  </p:notesMasterIdLst>
  <p:sldIdLst>
    <p:sldId id="290" r:id="rId5"/>
    <p:sldId id="328" r:id="rId6"/>
    <p:sldId id="329" r:id="rId7"/>
    <p:sldId id="306" r:id="rId8"/>
    <p:sldId id="307" r:id="rId9"/>
    <p:sldId id="30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66"/>
    <a:srgbClr val="FF33CC"/>
    <a:srgbClr val="FF5050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92" autoAdjust="0"/>
  </p:normalViewPr>
  <p:slideViewPr>
    <p:cSldViewPr snapToGrid="0">
      <p:cViewPr varScale="1">
        <p:scale>
          <a:sx n="96" d="100"/>
          <a:sy n="96" d="100"/>
        </p:scale>
        <p:origin x="14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0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76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31" y="-766119"/>
            <a:ext cx="9374414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48" y="296562"/>
            <a:ext cx="730335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9621" y="731324"/>
            <a:ext cx="9374414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9175173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15587" y="2840186"/>
            <a:ext cx="9175173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694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31" y="-766119"/>
            <a:ext cx="9374414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48" y="296562"/>
            <a:ext cx="730335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9621" y="731324"/>
            <a:ext cx="9374414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9175173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15587" y="2840186"/>
            <a:ext cx="9175173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2025/11/1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649051-BCC0-4606-9BF4-92AE5A87E2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63" y="205410"/>
            <a:ext cx="759499" cy="10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649051-BCC0-4606-9BF4-92AE5A87E2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63" y="205410"/>
            <a:ext cx="759499" cy="10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775253" y="1065680"/>
            <a:ext cx="7707795" cy="442339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550719" y="4639542"/>
            <a:ext cx="7543800" cy="1361209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5112327" y="4639542"/>
            <a:ext cx="4006960" cy="1361209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59" y="3489631"/>
            <a:ext cx="1623732" cy="2563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2782" y="2068735"/>
            <a:ext cx="1856393" cy="13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AB547-AA73-49FA-B872-D0B79024FE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463" y="3093072"/>
            <a:ext cx="7489585" cy="131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E6B16-1CE7-477F-A2C2-34D8A0A39D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0897" y="4409923"/>
            <a:ext cx="1902117" cy="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7086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6391" y="787688"/>
            <a:ext cx="779835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5" name="组合 23"/>
          <p:cNvGrpSpPr/>
          <p:nvPr/>
        </p:nvGrpSpPr>
        <p:grpSpPr>
          <a:xfrm>
            <a:off x="-8793" y="6422958"/>
            <a:ext cx="9237991" cy="435042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0126" y="82415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E0EE43-2CA9-4D0A-902F-7771DB8484D7}"/>
              </a:ext>
            </a:extLst>
          </p:cNvPr>
          <p:cNvGrpSpPr/>
          <p:nvPr/>
        </p:nvGrpSpPr>
        <p:grpSpPr>
          <a:xfrm>
            <a:off x="961192" y="1612496"/>
            <a:ext cx="6833062" cy="2455556"/>
            <a:chOff x="1845425" y="1612496"/>
            <a:chExt cx="4701054" cy="170020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B938FC-C830-44D4-A99B-E4E28538A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238" t="40533" r="14683" b="44647"/>
            <a:stretch/>
          </p:blipFill>
          <p:spPr>
            <a:xfrm>
              <a:off x="1845425" y="1612496"/>
              <a:ext cx="4701054" cy="144655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DCEE3A-448C-4689-8C58-9147DECEA598}"/>
                </a:ext>
              </a:extLst>
            </p:cNvPr>
            <p:cNvSpPr/>
            <p:nvPr/>
          </p:nvSpPr>
          <p:spPr>
            <a:xfrm>
              <a:off x="3158836" y="2543260"/>
              <a:ext cx="3387643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DDECAF3-7A90-4A0A-B557-BB1072E21899}"/>
              </a:ext>
            </a:extLst>
          </p:cNvPr>
          <p:cNvSpPr txBox="1"/>
          <p:nvPr/>
        </p:nvSpPr>
        <p:spPr>
          <a:xfrm>
            <a:off x="95572" y="3885452"/>
            <a:ext cx="5138133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ê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65B14-9ECB-4758-BC3C-CC1AF3AD2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413" t="48805" r="11091" b="31971"/>
          <a:stretch/>
        </p:blipFill>
        <p:spPr>
          <a:xfrm>
            <a:off x="5332255" y="3655234"/>
            <a:ext cx="3125658" cy="23304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A1751C-680A-4BFE-99C1-E553023F6C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236"/>
            <a:ext cx="2144684" cy="796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FA882-3311-7B14-29D0-66115DF68718}"/>
              </a:ext>
            </a:extLst>
          </p:cNvPr>
          <p:cNvSpPr txBox="1"/>
          <p:nvPr/>
        </p:nvSpPr>
        <p:spPr>
          <a:xfrm>
            <a:off x="5513974" y="5615145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9A2E0-5C69-9783-A77A-5A2B2B5FBD11}"/>
              </a:ext>
            </a:extLst>
          </p:cNvPr>
          <p:cNvSpPr txBox="1"/>
          <p:nvPr/>
        </p:nvSpPr>
        <p:spPr>
          <a:xfrm>
            <a:off x="7794254" y="5559778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9C208-7591-A094-8901-506F61F62DF3}"/>
              </a:ext>
            </a:extLst>
          </p:cNvPr>
          <p:cNvSpPr txBox="1"/>
          <p:nvPr/>
        </p:nvSpPr>
        <p:spPr>
          <a:xfrm>
            <a:off x="7800343" y="4053508"/>
            <a:ext cx="3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E0213E-4DA0-065B-1219-32DB8663C68B}"/>
              </a:ext>
            </a:extLst>
          </p:cNvPr>
          <p:cNvSpPr txBox="1"/>
          <p:nvPr/>
        </p:nvSpPr>
        <p:spPr>
          <a:xfrm>
            <a:off x="730659" y="5670556"/>
            <a:ext cx="513813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1027848"/>
            <a:ext cx="6409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1032491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FE17FA-DD60-4FF7-8F22-AF5C08C40C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1236"/>
            <a:ext cx="2111433" cy="78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2DCD0-B721-40D6-A2E3-A9DF358DE4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000" t="66089" r="9455" b="17095"/>
          <a:stretch/>
        </p:blipFill>
        <p:spPr>
          <a:xfrm>
            <a:off x="587397" y="2359225"/>
            <a:ext cx="7364977" cy="21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4749628"/>
            <a:ext cx="9143999" cy="125112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86" y="430044"/>
            <a:ext cx="2080314" cy="328470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44997" y="2463629"/>
            <a:ext cx="4149123" cy="564746"/>
            <a:chOff x="3119718" y="874229"/>
            <a:chExt cx="4840941" cy="1151795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0419" y="967813"/>
              <a:ext cx="4281323" cy="906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nl-NL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có đúng mẫu không?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6" y="2974166"/>
            <a:ext cx="2516048" cy="25160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2E7D0B-1208-4B76-BC5A-3E81889E17C3}"/>
              </a:ext>
            </a:extLst>
          </p:cNvPr>
          <p:cNvGrpSpPr/>
          <p:nvPr/>
        </p:nvGrpSpPr>
        <p:grpSpPr>
          <a:xfrm>
            <a:off x="2442313" y="3185609"/>
            <a:ext cx="4781447" cy="529142"/>
            <a:chOff x="3119718" y="874229"/>
            <a:chExt cx="4840941" cy="1151795"/>
          </a:xfrm>
        </p:grpSpPr>
        <p:sp>
          <p:nvSpPr>
            <p:cNvPr id="10" name="Rounded Rectangular Callout 4">
              <a:extLst>
                <a:ext uri="{FF2B5EF4-FFF2-40B4-BE49-F238E27FC236}">
                  <a16:creationId xmlns:a16="http://schemas.microsoft.com/office/drawing/2014/main" id="{83C88F84-F24D-46A9-924A-C7CF0CBF8F2C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48EBCA-4292-43B2-83E7-DAA7F004CABA}"/>
                </a:ext>
              </a:extLst>
            </p:cNvPr>
            <p:cNvSpPr txBox="1"/>
            <p:nvPr/>
          </p:nvSpPr>
          <p:spPr>
            <a:xfrm>
              <a:off x="3310419" y="967813"/>
              <a:ext cx="4650240" cy="96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vi-VN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 thẳng có đúng đẹp không?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E8E13-C2CD-4D9B-B79C-BBF4F2B90069}"/>
              </a:ext>
            </a:extLst>
          </p:cNvPr>
          <p:cNvGrpSpPr/>
          <p:nvPr/>
        </p:nvGrpSpPr>
        <p:grpSpPr>
          <a:xfrm>
            <a:off x="2434693" y="3934298"/>
            <a:ext cx="4781447" cy="529142"/>
            <a:chOff x="3119718" y="874229"/>
            <a:chExt cx="4840941" cy="1151795"/>
          </a:xfrm>
        </p:grpSpPr>
        <p:sp>
          <p:nvSpPr>
            <p:cNvPr id="13" name="Rounded Rectangular Callout 4">
              <a:extLst>
                <a:ext uri="{FF2B5EF4-FFF2-40B4-BE49-F238E27FC236}">
                  <a16:creationId xmlns:a16="http://schemas.microsoft.com/office/drawing/2014/main" id="{D6CD54A6-7E75-4938-9FC5-FD7E14AF3C49}"/>
                </a:ext>
              </a:extLst>
            </p:cNvPr>
            <p:cNvSpPr/>
            <p:nvPr/>
          </p:nvSpPr>
          <p:spPr>
            <a:xfrm>
              <a:off x="3119718" y="874229"/>
              <a:ext cx="4840941" cy="1151795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524B8D-3434-4DA3-8883-014675C95980}"/>
                </a:ext>
              </a:extLst>
            </p:cNvPr>
            <p:cNvSpPr txBox="1"/>
            <p:nvPr/>
          </p:nvSpPr>
          <p:spPr>
            <a:xfrm>
              <a:off x="3310419" y="967813"/>
              <a:ext cx="4650240" cy="96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vi-VN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góc có vuông không?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553733-0FAF-4D46-BC21-D0C16301F57A}"/>
              </a:ext>
            </a:extLst>
          </p:cNvPr>
          <p:cNvSpPr txBox="1"/>
          <p:nvPr/>
        </p:nvSpPr>
        <p:spPr>
          <a:xfrm>
            <a:off x="3238500" y="1336714"/>
            <a:ext cx="3587969" cy="537567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xét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93921"/>
            <a:ext cx="2914650" cy="4602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A8E1C-677F-45AB-878F-038893CBF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105"/>
          <a:stretch/>
        </p:blipFill>
        <p:spPr>
          <a:xfrm>
            <a:off x="3444813" y="3429000"/>
            <a:ext cx="4357494" cy="11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4749628"/>
            <a:ext cx="9143999" cy="125112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86" y="430044"/>
            <a:ext cx="2080314" cy="328470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44998" y="2882278"/>
            <a:ext cx="5801564" cy="880223"/>
            <a:chOff x="3119718" y="1245473"/>
            <a:chExt cx="5031642" cy="78055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119718" y="1245473"/>
              <a:ext cx="4840941" cy="780550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solidFill>
              <a:srgbClr val="D0EBB3"/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9718" y="1287270"/>
              <a:ext cx="5031642" cy="73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nl-NL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và kiểm tra các đồ dùng trong gia đình có các góc vuông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6" y="2974166"/>
            <a:ext cx="2516048" cy="25160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553733-0FAF-4D46-BC21-D0C16301F57A}"/>
              </a:ext>
            </a:extLst>
          </p:cNvPr>
          <p:cNvSpPr txBox="1"/>
          <p:nvPr/>
        </p:nvSpPr>
        <p:spPr>
          <a:xfrm>
            <a:off x="3744469" y="2072398"/>
            <a:ext cx="2382739" cy="537567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nhà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550719" y="4639542"/>
            <a:ext cx="7543800" cy="13612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5112327" y="4639542"/>
            <a:ext cx="4006960" cy="13612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3100" y="390525"/>
            <a:ext cx="3619500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17" y="3088293"/>
            <a:ext cx="5372566" cy="21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130</Words>
  <Application>Microsoft Office PowerPoint</Application>
  <PresentationFormat>On-screen Show (4:3)</PresentationFormat>
  <Paragraphs>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字魂59号-创粗黑</vt:lpstr>
      <vt:lpstr>Office 主题​​</vt:lpstr>
      <vt:lpstr>Office Theme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HONG DIEP NGUYEN</cp:lastModifiedBy>
  <cp:revision>91</cp:revision>
  <dcterms:created xsi:type="dcterms:W3CDTF">2021-06-03T14:58:56Z</dcterms:created>
  <dcterms:modified xsi:type="dcterms:W3CDTF">2025-11-01T08:39:59Z</dcterms:modified>
</cp:coreProperties>
</file>