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43" r:id="rId3"/>
  </p:sldMasterIdLst>
  <p:notesMasterIdLst>
    <p:notesMasterId r:id="rId12"/>
  </p:notesMasterIdLst>
  <p:sldIdLst>
    <p:sldId id="256" r:id="rId4"/>
    <p:sldId id="322" r:id="rId5"/>
    <p:sldId id="328" r:id="rId6"/>
    <p:sldId id="329" r:id="rId7"/>
    <p:sldId id="332" r:id="rId8"/>
    <p:sldId id="333" r:id="rId9"/>
    <p:sldId id="334" r:id="rId10"/>
    <p:sldId id="33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FF5050"/>
    <a:srgbClr val="FFFCD9"/>
    <a:srgbClr val="FF99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392" autoAdjust="0"/>
  </p:normalViewPr>
  <p:slideViewPr>
    <p:cSldViewPr snapToGrid="0">
      <p:cViewPr varScale="1">
        <p:scale>
          <a:sx n="94" d="100"/>
          <a:sy n="94" d="100"/>
        </p:scale>
        <p:origin x="15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Anh </a:t>
            </a:r>
            <a:r>
              <a:rPr lang="en-US" dirty="0" err="1"/>
              <a:t>xén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dế</a:t>
            </a:r>
            <a:r>
              <a:rPr lang="en-US" dirty="0"/>
              <a:t> </a:t>
            </a:r>
            <a:r>
              <a:rPr lang="en-US" dirty="0" err="1"/>
              <a:t>mèn</a:t>
            </a:r>
            <a:r>
              <a:rPr lang="en-US" dirty="0"/>
              <a:t> 1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cậy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nạt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yếu</a:t>
            </a:r>
            <a:endParaRPr lang="en-US" dirty="0"/>
          </a:p>
          <a:p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trũi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ae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dế</a:t>
            </a:r>
            <a:r>
              <a:rPr lang="en-US" dirty="0"/>
              <a:t> </a:t>
            </a:r>
            <a:r>
              <a:rPr lang="en-US" dirty="0" err="1"/>
              <a:t>mèn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phưu</a:t>
            </a:r>
            <a:r>
              <a:rPr lang="en-US" dirty="0"/>
              <a:t> </a:t>
            </a:r>
            <a:r>
              <a:rPr lang="en-US" dirty="0" err="1"/>
              <a:t>lưu</a:t>
            </a:r>
            <a:endParaRPr lang="en-US" dirty="0"/>
          </a:p>
          <a:p>
            <a:r>
              <a:rPr lang="en-US" dirty="0" err="1"/>
              <a:t>Châu</a:t>
            </a:r>
            <a:r>
              <a:rPr lang="en-US" dirty="0"/>
              <a:t> </a:t>
            </a:r>
            <a:r>
              <a:rPr lang="en-US" dirty="0" err="1"/>
              <a:t>chấu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tri </a:t>
            </a:r>
            <a:r>
              <a:rPr lang="en-US" dirty="0" err="1"/>
              <a:t>kỉ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khắp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/>
              <a:t>gian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2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24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10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them </a:t>
            </a:r>
            <a:r>
              <a:rPr lang="en-US" baseline="0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009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32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95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 defTabSz="685800"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752661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 defTabSz="685800"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136633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 defTabSz="685800"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115609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 defTabSz="685800"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175119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 defTabSz="685800"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69850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 defTabSz="685800"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177104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 defTabSz="685800"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75393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 defTabSz="685800"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161571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 defTabSz="685800"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742995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 defTabSz="685800"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976807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 defTabSz="685800"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76082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>
              <a:buClr>
                <a:srgbClr val="000000"/>
              </a:buClr>
              <a:defRPr/>
            </a:pPr>
            <a:endParaRPr lang="en-US" kern="0"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 defTabSz="685800"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15A20B-2222-46CE-9C08-3E3D35C147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5305" y="753397"/>
            <a:ext cx="4013405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EA3FB5-BDBC-4E8E-9B69-6BB17C114D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0" y="-7131626"/>
            <a:ext cx="4013405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188B70-F464-443C-9268-F330066C5E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620" y="1049594"/>
            <a:ext cx="4013405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058EEC-3F73-460D-9CBA-74BC115BBD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10" y="9317294"/>
            <a:ext cx="4013405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567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6.xml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852134" y="192970"/>
            <a:ext cx="11104418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415076" y="2377906"/>
            <a:ext cx="8081295" cy="3091761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" y="1880931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</a:t>
              </a:r>
              <a:r>
                <a:rPr lang="vi-VN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9</a:t>
              </a:r>
              <a:endParaRPr lang="en-US" sz="27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3858" y="3417663"/>
            <a:ext cx="7494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HÌNH TAM GIÁC, HÌNH TỨ GIÁC, HÌNH CHỮ NHẬT, HÌNH VUÔNG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</a:rPr>
              <a:t>( TIẾT </a:t>
            </a:r>
            <a:r>
              <a:rPr lang="en-US" sz="3600" b="1" dirty="0">
                <a:solidFill>
                  <a:srgbClr val="002060"/>
                </a:solidFill>
              </a:rPr>
              <a:t>3</a:t>
            </a:r>
            <a:r>
              <a:rPr lang="vi-VN" sz="3600" b="1" dirty="0">
                <a:solidFill>
                  <a:srgbClr val="002060"/>
                </a:solidFill>
              </a:rPr>
              <a:t>)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68836FCE-7952-4700-85C3-6555FA748795}"/>
              </a:ext>
            </a:extLst>
          </p:cNvPr>
          <p:cNvSpPr/>
          <p:nvPr/>
        </p:nvSpPr>
        <p:spPr>
          <a:xfrm>
            <a:off x="5573358" y="5469667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59</a:t>
            </a: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5611" y="937393"/>
            <a:ext cx="6813786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dế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trũi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voi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4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BC = 13 dm, CD = 20 dm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796463D-EC5D-478A-99D0-9FB71B5A544A}"/>
              </a:ext>
            </a:extLst>
          </p:cNvPr>
          <p:cNvSpPr txBox="1"/>
          <p:nvPr/>
        </p:nvSpPr>
        <p:spPr>
          <a:xfrm>
            <a:off x="509900" y="5130332"/>
            <a:ext cx="426160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a)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BE9478-9A3E-4792-8834-1517733C85B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4" t="30028" r="38877" b="44723"/>
          <a:stretch/>
        </p:blipFill>
        <p:spPr bwMode="auto">
          <a:xfrm>
            <a:off x="663075" y="2119617"/>
            <a:ext cx="7263442" cy="290797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21CE34-7848-4527-BE12-736F50777B44}"/>
              </a:ext>
            </a:extLst>
          </p:cNvPr>
          <p:cNvSpPr txBox="1"/>
          <p:nvPr/>
        </p:nvSpPr>
        <p:spPr>
          <a:xfrm>
            <a:off x="509900" y="5523792"/>
            <a:ext cx="426160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trũi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3A6585-E5E0-49EF-89EF-1C36CE783B98}"/>
              </a:ext>
            </a:extLst>
          </p:cNvPr>
          <p:cNvSpPr txBox="1"/>
          <p:nvPr/>
        </p:nvSpPr>
        <p:spPr>
          <a:xfrm>
            <a:off x="4434942" y="5545830"/>
            <a:ext cx="35944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xi –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mét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E23519-FDFF-45CD-B62F-9134515A4887}"/>
              </a:ext>
            </a:extLst>
          </p:cNvPr>
          <p:cNvSpPr txBox="1"/>
          <p:nvPr/>
        </p:nvSpPr>
        <p:spPr>
          <a:xfrm>
            <a:off x="4538750" y="5125664"/>
            <a:ext cx="35944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xi –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mét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4CF9B8-AAE3-4214-86FE-645AEC695016}"/>
              </a:ext>
            </a:extLst>
          </p:cNvPr>
          <p:cNvSpPr txBox="1"/>
          <p:nvPr/>
        </p:nvSpPr>
        <p:spPr>
          <a:xfrm>
            <a:off x="4498618" y="5136526"/>
            <a:ext cx="124413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13 dm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437F9A-314F-4603-91A0-32089902F11F}"/>
              </a:ext>
            </a:extLst>
          </p:cNvPr>
          <p:cNvSpPr txBox="1"/>
          <p:nvPr/>
        </p:nvSpPr>
        <p:spPr>
          <a:xfrm>
            <a:off x="4434942" y="5563200"/>
            <a:ext cx="124413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dm</a:t>
            </a:r>
          </a:p>
        </p:txBody>
      </p:sp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7086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6391" y="787688"/>
            <a:ext cx="818280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B. Do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CD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CMND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CDNM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3" y="6422958"/>
            <a:ext cx="9237991" cy="435042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0126" y="82415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3FC75C-EA6C-4354-82A8-D6203D080B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18" t="55674" r="42545" b="26323"/>
          <a:stretch/>
        </p:blipFill>
        <p:spPr>
          <a:xfrm>
            <a:off x="177153" y="2003510"/>
            <a:ext cx="8789693" cy="17923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9A77A52-4D7A-46BC-BB39-053207C004B7}"/>
              </a:ext>
            </a:extLst>
          </p:cNvPr>
          <p:cNvSpPr txBox="1"/>
          <p:nvPr/>
        </p:nvSpPr>
        <p:spPr>
          <a:xfrm>
            <a:off x="216130" y="4632241"/>
            <a:ext cx="818280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mét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C8D6FA-649D-46BC-A638-E16D827B8AF4}"/>
              </a:ext>
            </a:extLst>
          </p:cNvPr>
          <p:cNvSpPr txBox="1"/>
          <p:nvPr/>
        </p:nvSpPr>
        <p:spPr>
          <a:xfrm>
            <a:off x="2141762" y="5866154"/>
            <a:ext cx="523994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km	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2200" dirty="0">
                <a:solidFill>
                  <a:srgbClr val="FF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km	</a:t>
            </a:r>
            <a:r>
              <a:rPr lang="en-US" sz="2200" dirty="0">
                <a:solidFill>
                  <a:srgbClr val="FF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km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02274D-66E6-4D30-9B27-D9D3A1E65BB0}"/>
              </a:ext>
            </a:extLst>
          </p:cNvPr>
          <p:cNvGrpSpPr/>
          <p:nvPr/>
        </p:nvGrpSpPr>
        <p:grpSpPr>
          <a:xfrm>
            <a:off x="0" y="3626578"/>
            <a:ext cx="7152993" cy="728100"/>
            <a:chOff x="1991006" y="3645105"/>
            <a:chExt cx="7152993" cy="72810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B3B494C-7A6E-4C49-A8E8-CE8B586C50AD}"/>
                </a:ext>
              </a:extLst>
            </p:cNvPr>
            <p:cNvSpPr txBox="1"/>
            <p:nvPr/>
          </p:nvSpPr>
          <p:spPr>
            <a:xfrm>
              <a:off x="1991006" y="3645105"/>
              <a:ext cx="523994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a) 	   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4BADFDD-D095-401E-A8BB-68079E961256}"/>
                </a:ext>
              </a:extLst>
            </p:cNvPr>
            <p:cNvSpPr txBox="1"/>
            <p:nvPr/>
          </p:nvSpPr>
          <p:spPr>
            <a:xfrm>
              <a:off x="2360814" y="3942318"/>
              <a:ext cx="678318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2">
                <a:defRPr/>
              </a:pPr>
              <a:r>
                <a:rPr lang="en-US" sz="22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</a:t>
              </a:r>
              <a:r>
                <a:rPr lang="en-US" sz="22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22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</a:t>
              </a:r>
              <a:r>
                <a:rPr lang="en-US" sz="22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2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CD </a:t>
              </a:r>
              <a:r>
                <a:rPr lang="en-US" sz="22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2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	km.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1B9A12-D065-4742-8564-05DCFAFC0DAC}"/>
                </a:ext>
              </a:extLst>
            </p:cNvPr>
            <p:cNvSpPr txBox="1"/>
            <p:nvPr/>
          </p:nvSpPr>
          <p:spPr>
            <a:xfrm>
              <a:off x="2410688" y="3646437"/>
              <a:ext cx="581891" cy="47672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2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Số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BCCB830-E5D4-4CBA-A674-F9C5D6C3A8C5}"/>
              </a:ext>
            </a:extLst>
          </p:cNvPr>
          <p:cNvSpPr txBox="1"/>
          <p:nvPr/>
        </p:nvSpPr>
        <p:spPr>
          <a:xfrm>
            <a:off x="5015277" y="3899712"/>
            <a:ext cx="581891" cy="476726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0F74B6-DDE6-45B3-ADD2-CF9D00782848}"/>
              </a:ext>
            </a:extLst>
          </p:cNvPr>
          <p:cNvSpPr txBox="1"/>
          <p:nvPr/>
        </p:nvSpPr>
        <p:spPr>
          <a:xfrm>
            <a:off x="5018052" y="3919112"/>
            <a:ext cx="581891" cy="476726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8DC258A-A830-4371-8FFE-F8E31F0BBD92}"/>
              </a:ext>
            </a:extLst>
          </p:cNvPr>
          <p:cNvSpPr/>
          <p:nvPr/>
        </p:nvSpPr>
        <p:spPr>
          <a:xfrm>
            <a:off x="5785656" y="5839427"/>
            <a:ext cx="438089" cy="4922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AC4C8-F70F-4B61-AE35-EBE22AB59E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56" t="72024" r="34280" b="12736"/>
          <a:stretch/>
        </p:blipFill>
        <p:spPr>
          <a:xfrm>
            <a:off x="4323679" y="1281505"/>
            <a:ext cx="4720438" cy="1582149"/>
          </a:xfrm>
          <a:prstGeom prst="rect">
            <a:avLst/>
          </a:prstGeom>
        </p:spPr>
      </p:pic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-8792" y="-43645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336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397" y="811719"/>
            <a:ext cx="489900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 que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Rô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93141"/>
            <a:ext cx="9032871" cy="464859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54" y="-55504"/>
            <a:ext cx="2275691" cy="878120"/>
          </a:xfrm>
          <a:prstGeom prst="rect">
            <a:avLst/>
          </a:prstGeom>
          <a:noFill/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B57C14C-3A3E-448D-BCAB-D16FC881D955}"/>
              </a:ext>
            </a:extLst>
          </p:cNvPr>
          <p:cNvSpPr txBox="1"/>
          <p:nvPr/>
        </p:nvSpPr>
        <p:spPr>
          <a:xfrm>
            <a:off x="506654" y="1558884"/>
            <a:ext cx="414847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10 que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6FD3C8CE-E95B-4758-8C69-FE60D9CF035A}"/>
              </a:ext>
            </a:extLst>
          </p:cNvPr>
          <p:cNvSpPr/>
          <p:nvPr/>
        </p:nvSpPr>
        <p:spPr>
          <a:xfrm>
            <a:off x="587397" y="3591098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Sign 21">
            <a:extLst>
              <a:ext uri="{FF2B5EF4-FFF2-40B4-BE49-F238E27FC236}">
                <a16:creationId xmlns:a16="http://schemas.microsoft.com/office/drawing/2014/main" id="{60B306EE-A9F2-45D6-B3E1-FF66F5FB0052}"/>
              </a:ext>
            </a:extLst>
          </p:cNvPr>
          <p:cNvSpPr/>
          <p:nvPr/>
        </p:nvSpPr>
        <p:spPr>
          <a:xfrm rot="16200000">
            <a:off x="144991" y="4066991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5071BB75-3C96-48D3-AA3D-1D2FFF951B13}"/>
              </a:ext>
            </a:extLst>
          </p:cNvPr>
          <p:cNvSpPr/>
          <p:nvPr/>
        </p:nvSpPr>
        <p:spPr>
          <a:xfrm>
            <a:off x="619554" y="4469718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4CE99273-389F-45B5-8054-85871077705C}"/>
              </a:ext>
            </a:extLst>
          </p:cNvPr>
          <p:cNvSpPr/>
          <p:nvPr/>
        </p:nvSpPr>
        <p:spPr>
          <a:xfrm>
            <a:off x="6580711" y="3213598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Sign 24">
            <a:extLst>
              <a:ext uri="{FF2B5EF4-FFF2-40B4-BE49-F238E27FC236}">
                <a16:creationId xmlns:a16="http://schemas.microsoft.com/office/drawing/2014/main" id="{625CA960-5615-4B13-BD2D-58133E32CF5C}"/>
              </a:ext>
            </a:extLst>
          </p:cNvPr>
          <p:cNvSpPr/>
          <p:nvPr/>
        </p:nvSpPr>
        <p:spPr>
          <a:xfrm rot="16200000">
            <a:off x="7075764" y="3648525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Sign 25">
            <a:extLst>
              <a:ext uri="{FF2B5EF4-FFF2-40B4-BE49-F238E27FC236}">
                <a16:creationId xmlns:a16="http://schemas.microsoft.com/office/drawing/2014/main" id="{1AFD76AD-1A9B-43BB-8E55-9561024D25A5}"/>
              </a:ext>
            </a:extLst>
          </p:cNvPr>
          <p:cNvSpPr/>
          <p:nvPr/>
        </p:nvSpPr>
        <p:spPr>
          <a:xfrm>
            <a:off x="1469702" y="3595254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Sign 32">
            <a:extLst>
              <a:ext uri="{FF2B5EF4-FFF2-40B4-BE49-F238E27FC236}">
                <a16:creationId xmlns:a16="http://schemas.microsoft.com/office/drawing/2014/main" id="{B2D9612B-3A50-43A6-BBE1-9DEAEF83E2B9}"/>
              </a:ext>
            </a:extLst>
          </p:cNvPr>
          <p:cNvSpPr/>
          <p:nvPr/>
        </p:nvSpPr>
        <p:spPr>
          <a:xfrm>
            <a:off x="2415580" y="4494510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Sign 33">
            <a:extLst>
              <a:ext uri="{FF2B5EF4-FFF2-40B4-BE49-F238E27FC236}">
                <a16:creationId xmlns:a16="http://schemas.microsoft.com/office/drawing/2014/main" id="{CF693063-37A7-4531-A9F7-2E33D909425A}"/>
              </a:ext>
            </a:extLst>
          </p:cNvPr>
          <p:cNvSpPr/>
          <p:nvPr/>
        </p:nvSpPr>
        <p:spPr>
          <a:xfrm>
            <a:off x="2415924" y="3606144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Sign 34">
            <a:extLst>
              <a:ext uri="{FF2B5EF4-FFF2-40B4-BE49-F238E27FC236}">
                <a16:creationId xmlns:a16="http://schemas.microsoft.com/office/drawing/2014/main" id="{60C3E6FA-EB28-459C-B01A-2A344A876B7D}"/>
              </a:ext>
            </a:extLst>
          </p:cNvPr>
          <p:cNvSpPr/>
          <p:nvPr/>
        </p:nvSpPr>
        <p:spPr>
          <a:xfrm>
            <a:off x="1487943" y="4482114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Sign 35">
            <a:extLst>
              <a:ext uri="{FF2B5EF4-FFF2-40B4-BE49-F238E27FC236}">
                <a16:creationId xmlns:a16="http://schemas.microsoft.com/office/drawing/2014/main" id="{6C2B23B4-34C2-4125-84E3-07F5FF3CB242}"/>
              </a:ext>
            </a:extLst>
          </p:cNvPr>
          <p:cNvSpPr/>
          <p:nvPr/>
        </p:nvSpPr>
        <p:spPr>
          <a:xfrm>
            <a:off x="5660937" y="3211484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Sign 36">
            <a:extLst>
              <a:ext uri="{FF2B5EF4-FFF2-40B4-BE49-F238E27FC236}">
                <a16:creationId xmlns:a16="http://schemas.microsoft.com/office/drawing/2014/main" id="{89B86098-E424-4ACE-B41D-2ACBA76CA16A}"/>
              </a:ext>
            </a:extLst>
          </p:cNvPr>
          <p:cNvSpPr/>
          <p:nvPr/>
        </p:nvSpPr>
        <p:spPr>
          <a:xfrm rot="16200000">
            <a:off x="5218531" y="3687377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7E2937-0B7F-4C04-9420-BC54E7F03D3A}"/>
              </a:ext>
            </a:extLst>
          </p:cNvPr>
          <p:cNvGrpSpPr/>
          <p:nvPr/>
        </p:nvGrpSpPr>
        <p:grpSpPr>
          <a:xfrm>
            <a:off x="5693094" y="4083451"/>
            <a:ext cx="2045893" cy="316387"/>
            <a:chOff x="5693094" y="4083451"/>
            <a:chExt cx="2045893" cy="316387"/>
          </a:xfrm>
        </p:grpSpPr>
        <p:sp>
          <p:nvSpPr>
            <p:cNvPr id="24" name="Minus Sign 23">
              <a:extLst>
                <a:ext uri="{FF2B5EF4-FFF2-40B4-BE49-F238E27FC236}">
                  <a16:creationId xmlns:a16="http://schemas.microsoft.com/office/drawing/2014/main" id="{6FC8DEB5-09CF-422C-8C54-010D73719A6D}"/>
                </a:ext>
              </a:extLst>
            </p:cNvPr>
            <p:cNvSpPr/>
            <p:nvPr/>
          </p:nvSpPr>
          <p:spPr>
            <a:xfrm>
              <a:off x="6597337" y="4083451"/>
              <a:ext cx="1141650" cy="309734"/>
            </a:xfrm>
            <a:prstGeom prst="mathMinu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inus Sign 37">
              <a:extLst>
                <a:ext uri="{FF2B5EF4-FFF2-40B4-BE49-F238E27FC236}">
                  <a16:creationId xmlns:a16="http://schemas.microsoft.com/office/drawing/2014/main" id="{1D76D85B-1136-4880-9A24-FD141331837A}"/>
                </a:ext>
              </a:extLst>
            </p:cNvPr>
            <p:cNvSpPr/>
            <p:nvPr/>
          </p:nvSpPr>
          <p:spPr>
            <a:xfrm>
              <a:off x="5693094" y="4090104"/>
              <a:ext cx="1141650" cy="309734"/>
            </a:xfrm>
            <a:prstGeom prst="mathMinu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C68DE6-3CE1-467C-8255-5833DFE9CBB3}"/>
              </a:ext>
            </a:extLst>
          </p:cNvPr>
          <p:cNvGrpSpPr/>
          <p:nvPr/>
        </p:nvGrpSpPr>
        <p:grpSpPr>
          <a:xfrm>
            <a:off x="1487943" y="3600355"/>
            <a:ext cx="1220745" cy="1179587"/>
            <a:chOff x="1487943" y="3598540"/>
            <a:chExt cx="1220745" cy="1179587"/>
          </a:xfrm>
        </p:grpSpPr>
        <p:sp>
          <p:nvSpPr>
            <p:cNvPr id="42" name="Minus Sign 41">
              <a:extLst>
                <a:ext uri="{FF2B5EF4-FFF2-40B4-BE49-F238E27FC236}">
                  <a16:creationId xmlns:a16="http://schemas.microsoft.com/office/drawing/2014/main" id="{DF09701E-5FBB-4B76-9029-AB04F7FCB402}"/>
                </a:ext>
              </a:extLst>
            </p:cNvPr>
            <p:cNvSpPr/>
            <p:nvPr/>
          </p:nvSpPr>
          <p:spPr>
            <a:xfrm>
              <a:off x="1487943" y="3598540"/>
              <a:ext cx="1141650" cy="309734"/>
            </a:xfrm>
            <a:prstGeom prst="mathMinu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inus Sign 42">
              <a:extLst>
                <a:ext uri="{FF2B5EF4-FFF2-40B4-BE49-F238E27FC236}">
                  <a16:creationId xmlns:a16="http://schemas.microsoft.com/office/drawing/2014/main" id="{6A216B8B-3DA9-4375-80A2-A75E0B5AB2C1}"/>
                </a:ext>
              </a:extLst>
            </p:cNvPr>
            <p:cNvSpPr/>
            <p:nvPr/>
          </p:nvSpPr>
          <p:spPr>
            <a:xfrm>
              <a:off x="1504569" y="4468393"/>
              <a:ext cx="1141650" cy="309734"/>
            </a:xfrm>
            <a:prstGeom prst="mathMinu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inus Sign 43">
              <a:extLst>
                <a:ext uri="{FF2B5EF4-FFF2-40B4-BE49-F238E27FC236}">
                  <a16:creationId xmlns:a16="http://schemas.microsoft.com/office/drawing/2014/main" id="{2167A1E6-A6E3-4CFA-9E59-96740D2836F3}"/>
                </a:ext>
              </a:extLst>
            </p:cNvPr>
            <p:cNvSpPr/>
            <p:nvPr/>
          </p:nvSpPr>
          <p:spPr>
            <a:xfrm rot="16200000">
              <a:off x="1982996" y="4033467"/>
              <a:ext cx="1141650" cy="309734"/>
            </a:xfrm>
            <a:prstGeom prst="mathMinu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Minus Sign 44">
            <a:extLst>
              <a:ext uri="{FF2B5EF4-FFF2-40B4-BE49-F238E27FC236}">
                <a16:creationId xmlns:a16="http://schemas.microsoft.com/office/drawing/2014/main" id="{0D0A15C1-ACFF-4351-8D25-7C2290A82242}"/>
              </a:ext>
            </a:extLst>
          </p:cNvPr>
          <p:cNvSpPr/>
          <p:nvPr/>
        </p:nvSpPr>
        <p:spPr>
          <a:xfrm rot="16200000">
            <a:off x="7075764" y="4588262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inus Sign 45">
            <a:extLst>
              <a:ext uri="{FF2B5EF4-FFF2-40B4-BE49-F238E27FC236}">
                <a16:creationId xmlns:a16="http://schemas.microsoft.com/office/drawing/2014/main" id="{95B88A9D-8323-4C6B-BB67-929B23B67367}"/>
              </a:ext>
            </a:extLst>
          </p:cNvPr>
          <p:cNvSpPr/>
          <p:nvPr/>
        </p:nvSpPr>
        <p:spPr>
          <a:xfrm rot="16200000">
            <a:off x="7075764" y="5507882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Sign 46">
            <a:extLst>
              <a:ext uri="{FF2B5EF4-FFF2-40B4-BE49-F238E27FC236}">
                <a16:creationId xmlns:a16="http://schemas.microsoft.com/office/drawing/2014/main" id="{139E2BE5-0C50-4515-9168-783BE02B2A74}"/>
              </a:ext>
            </a:extLst>
          </p:cNvPr>
          <p:cNvSpPr/>
          <p:nvPr/>
        </p:nvSpPr>
        <p:spPr>
          <a:xfrm rot="16200000">
            <a:off x="5220833" y="4588261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Sign 47">
            <a:extLst>
              <a:ext uri="{FF2B5EF4-FFF2-40B4-BE49-F238E27FC236}">
                <a16:creationId xmlns:a16="http://schemas.microsoft.com/office/drawing/2014/main" id="{6AB6782C-34A8-45EE-A3B3-9662D1B47D49}"/>
              </a:ext>
            </a:extLst>
          </p:cNvPr>
          <p:cNvSpPr/>
          <p:nvPr/>
        </p:nvSpPr>
        <p:spPr>
          <a:xfrm rot="16200000">
            <a:off x="5244979" y="5506967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0295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0556 0.280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  <p:bldP spid="35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3132" y="2704134"/>
            <a:ext cx="2999803" cy="29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017261" y="2901956"/>
            <a:ext cx="1107729" cy="110772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401097" y="2096420"/>
            <a:ext cx="8085620" cy="12154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sz="1050" b="1" kern="0" dirty="0">
                <a:ln w="28575" cap="flat" cmpd="sng">
                  <a:solidFill>
                    <a:srgbClr val="0C0C0C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B701D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  <a:cs typeface="Arial"/>
                <a:sym typeface="Arial"/>
              </a:rPr>
              <a:t>THỢ SĂN HẠT DẺ</a:t>
            </a:r>
          </a:p>
        </p:txBody>
      </p:sp>
    </p:spTree>
    <p:extLst>
      <p:ext uri="{BB962C8B-B14F-4D97-AF65-F5344CB8AC3E}">
        <p14:creationId xmlns:p14="http://schemas.microsoft.com/office/powerpoint/2010/main" val="22925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693903" y="2733145"/>
            <a:ext cx="5392697" cy="92972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36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lang="en-US" sz="36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endParaRPr lang="en-US" sz="3600" b="1" dirty="0">
              <a:ln/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400050" y="835272"/>
            <a:ext cx="8139113" cy="1846403"/>
            <a:chOff x="935980" y="-48871"/>
            <a:chExt cx="10265420" cy="2461871"/>
          </a:xfrm>
        </p:grpSpPr>
        <p:sp>
          <p:nvSpPr>
            <p:cNvPr id="95" name="Google Shape;95;p2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86600" y="609600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450" y="-59099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1756800" y="5064487"/>
            <a:ext cx="51169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2294" y="1651275"/>
            <a:ext cx="471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3314" name="Picture 2" descr="Brown Basket Clip Art Image - ClipSafar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35" y="4597044"/>
            <a:ext cx="1905028" cy="15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oogle Shape;8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999803" y="3180621"/>
            <a:ext cx="2999803" cy="29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0" y="-848333"/>
            <a:ext cx="457200" cy="457200"/>
          </a:xfrm>
          <a:prstGeom prst="rect">
            <a:avLst/>
          </a:prstGeom>
        </p:spPr>
      </p:pic>
      <p:pic>
        <p:nvPicPr>
          <p:cNvPr id="3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0" y="499674"/>
            <a:ext cx="457200" cy="457200"/>
          </a:xfrm>
          <a:prstGeom prst="rect">
            <a:avLst/>
          </a:prstGeom>
        </p:spPr>
      </p:pic>
      <p:pic>
        <p:nvPicPr>
          <p:cNvPr id="40" name="Google Shape;102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2950667">
            <a:off x="6746447" y="4278139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2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2950667">
            <a:off x="7174190" y="4309558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2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2950667">
            <a:off x="7557224" y="4354868"/>
            <a:ext cx="89154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3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2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rown Basket Clip Art Image - ClipSafa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35" y="4597044"/>
            <a:ext cx="1905028" cy="15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6746447" y="4321001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7174190" y="4352420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7557224" y="4397731"/>
            <a:ext cx="89154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ounded Rectangle 38"/>
          <p:cNvSpPr/>
          <p:nvPr/>
        </p:nvSpPr>
        <p:spPr>
          <a:xfrm>
            <a:off x="2673804" y="2699528"/>
            <a:ext cx="4098471" cy="908452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36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lang="en-US" sz="36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endParaRPr lang="en-US" sz="3600" b="1" dirty="0">
              <a:ln/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400050" y="835272"/>
            <a:ext cx="8139113" cy="1846403"/>
            <a:chOff x="935980" y="-48871"/>
            <a:chExt cx="10265420" cy="2461871"/>
          </a:xfrm>
        </p:grpSpPr>
        <p:sp>
          <p:nvSpPr>
            <p:cNvPr id="95" name="Google Shape;95;p2"/>
            <p:cNvSpPr/>
            <p:nvPr/>
          </p:nvSpPr>
          <p:spPr>
            <a:xfrm>
              <a:off x="1041400" y="821136"/>
              <a:ext cx="10160000" cy="144183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86600" y="609600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52450" y="-59099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1756800" y="5064487"/>
            <a:ext cx="51169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7274" y="1606252"/>
            <a:ext cx="574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35" name="Google Shape;8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999803" y="3180621"/>
            <a:ext cx="2999803" cy="29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44000" y="-848333"/>
            <a:ext cx="457200" cy="457200"/>
          </a:xfrm>
          <a:prstGeom prst="rect">
            <a:avLst/>
          </a:prstGeom>
        </p:spPr>
      </p:pic>
      <p:pic>
        <p:nvPicPr>
          <p:cNvPr id="3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44000" y="499674"/>
            <a:ext cx="457200" cy="457200"/>
          </a:xfrm>
          <a:prstGeom prst="rect">
            <a:avLst/>
          </a:prstGeom>
        </p:spPr>
      </p:pic>
      <p:pic>
        <p:nvPicPr>
          <p:cNvPr id="4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6740050" y="3995314"/>
            <a:ext cx="1027686" cy="76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7160676" y="3949026"/>
            <a:ext cx="1027686" cy="76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7568476" y="4041602"/>
            <a:ext cx="1027686" cy="76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53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2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rown Basket Clip Art Image - ClipSafa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35" y="4597044"/>
            <a:ext cx="1905028" cy="15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6746447" y="4321001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7174190" y="4352420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7557224" y="4397731"/>
            <a:ext cx="89154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ounded Rectangle 38"/>
          <p:cNvSpPr/>
          <p:nvPr/>
        </p:nvSpPr>
        <p:spPr>
          <a:xfrm>
            <a:off x="1691094" y="3207523"/>
            <a:ext cx="5392697" cy="99536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40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endParaRPr kumimoji="0" lang="en-US" sz="4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400050" y="835272"/>
            <a:ext cx="8139113" cy="2497458"/>
            <a:chOff x="935980" y="-48871"/>
            <a:chExt cx="10265420" cy="2461871"/>
          </a:xfrm>
        </p:grpSpPr>
        <p:sp>
          <p:nvSpPr>
            <p:cNvPr id="95" name="Google Shape;95;p2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86600" y="609600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52450" y="-59099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1756800" y="5064487"/>
            <a:ext cx="51169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2665" y="1640276"/>
            <a:ext cx="574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Google Shape;8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999803" y="3180621"/>
            <a:ext cx="2999803" cy="29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44000" y="-848333"/>
            <a:ext cx="457200" cy="457200"/>
          </a:xfrm>
          <a:prstGeom prst="rect">
            <a:avLst/>
          </a:prstGeom>
        </p:spPr>
      </p:pic>
      <p:pic>
        <p:nvPicPr>
          <p:cNvPr id="3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44000" y="499674"/>
            <a:ext cx="457200" cy="457200"/>
          </a:xfrm>
          <a:prstGeom prst="rect">
            <a:avLst/>
          </a:prstGeom>
        </p:spPr>
      </p:pic>
      <p:pic>
        <p:nvPicPr>
          <p:cNvPr id="4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6740050" y="3995314"/>
            <a:ext cx="1027686" cy="76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7160676" y="3949026"/>
            <a:ext cx="1027686" cy="76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7568476" y="4041602"/>
            <a:ext cx="1027686" cy="76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2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363</Words>
  <Application>Microsoft Office PowerPoint</Application>
  <PresentationFormat>On-screen Show (4:3)</PresentationFormat>
  <Paragraphs>39</Paragraphs>
  <Slides>8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主题​​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HONG DIEP NGUYEN</cp:lastModifiedBy>
  <cp:revision>82</cp:revision>
  <dcterms:created xsi:type="dcterms:W3CDTF">2021-06-03T14:58:56Z</dcterms:created>
  <dcterms:modified xsi:type="dcterms:W3CDTF">2025-11-01T08:34:17Z</dcterms:modified>
</cp:coreProperties>
</file>