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</p:sldMasterIdLst>
  <p:notesMasterIdLst>
    <p:notesMasterId r:id="rId12"/>
  </p:notesMasterIdLst>
  <p:sldIdLst>
    <p:sldId id="256" r:id="rId3"/>
    <p:sldId id="257" r:id="rId4"/>
    <p:sldId id="323" r:id="rId5"/>
    <p:sldId id="330" r:id="rId6"/>
    <p:sldId id="322" r:id="rId7"/>
    <p:sldId id="328" r:id="rId8"/>
    <p:sldId id="329" r:id="rId9"/>
    <p:sldId id="263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0066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92" autoAdjust="0"/>
  </p:normalViewPr>
  <p:slideViewPr>
    <p:cSldViewPr snapToGrid="0">
      <p:cViewPr varScale="1">
        <p:scale>
          <a:sx n="96" d="100"/>
          <a:sy n="96" d="100"/>
        </p:scale>
        <p:origin x="14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3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</a:t>
            </a:r>
            <a:r>
              <a:rPr lang="en-US" sz="3600" b="1" dirty="0">
                <a:solidFill>
                  <a:srgbClr val="002060"/>
                </a:solidFill>
              </a:rPr>
              <a:t>2</a:t>
            </a:r>
            <a:r>
              <a:rPr lang="vi-VN" sz="3600" b="1" dirty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103812" y="5719579"/>
            <a:ext cx="9040188" cy="1138421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  <p:pic>
        <p:nvPicPr>
          <p:cNvPr id="17" name="Picture 16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1DD7A45D-876A-4753-8017-58EEBB12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61" y="3230662"/>
            <a:ext cx="1773119" cy="341875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D85C99-B5C9-42CE-B0CB-86EAD3CB7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78" y="3814937"/>
            <a:ext cx="1773119" cy="2600575"/>
          </a:xfrm>
          <a:prstGeom prst="rect">
            <a:avLst/>
          </a:prstGeom>
        </p:spPr>
      </p:pic>
      <p:pic>
        <p:nvPicPr>
          <p:cNvPr id="19" name="Picture 18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F90773E1-0249-48A2-B2FB-F394F961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3265217"/>
            <a:ext cx="1455026" cy="332738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F59EEA-B0A6-4CB4-AFFD-BDB13863E8EE}"/>
              </a:ext>
            </a:extLst>
          </p:cNvPr>
          <p:cNvSpPr/>
          <p:nvPr/>
        </p:nvSpPr>
        <p:spPr>
          <a:xfrm>
            <a:off x="917209" y="2342265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61E9B1-BE2B-4E58-8A6C-A010F69C6AA7}"/>
              </a:ext>
            </a:extLst>
          </p:cNvPr>
          <p:cNvSpPr/>
          <p:nvPr/>
        </p:nvSpPr>
        <p:spPr>
          <a:xfrm>
            <a:off x="3245601" y="2849928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khung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đều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640E0FA-1DF8-4F28-8EC4-EAA2BE5CE0A2}"/>
              </a:ext>
            </a:extLst>
          </p:cNvPr>
          <p:cNvSpPr/>
          <p:nvPr/>
        </p:nvSpPr>
        <p:spPr>
          <a:xfrm>
            <a:off x="6258964" y="2231191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nhỉ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619" y="51707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2601223" y="907242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296" y="52509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93" y="235762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123" y="23143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43658" y="4629783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= 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16784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52563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3915200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= DC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51063" y="5390401"/>
            <a:ext cx="8441873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FBA1C-1789-4D1C-BD43-F99A5A6B955A}"/>
              </a:ext>
            </a:extLst>
          </p:cNvPr>
          <p:cNvSpPr txBox="1"/>
          <p:nvPr/>
        </p:nvSpPr>
        <p:spPr>
          <a:xfrm>
            <a:off x="365131" y="6090974"/>
            <a:ext cx="8427805" cy="415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821" y="46977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3136168" y="880231"/>
            <a:ext cx="2045724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111" y="5225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765" y="2294562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563" y="228277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07653" y="4649178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42009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77788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4167452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70625" y="5342178"/>
            <a:ext cx="8568423" cy="8309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08F55-248A-48C3-A767-9B2AD6A753D1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33567" r="36104" b="51892"/>
          <a:stretch/>
        </p:blipFill>
        <p:spPr bwMode="auto">
          <a:xfrm>
            <a:off x="298710" y="1675019"/>
            <a:ext cx="8324194" cy="17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1046391" y="3685054"/>
            <a:ext cx="689839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284CAA-B8EE-44F4-8DCA-29CF827883C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1951" r="36178" b="33882"/>
          <a:stretch/>
        </p:blipFill>
        <p:spPr bwMode="auto">
          <a:xfrm>
            <a:off x="291186" y="4340607"/>
            <a:ext cx="8331717" cy="174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7D56610-5EDF-4C62-AA0E-B6A5AEAC3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3" y="2128906"/>
            <a:ext cx="1041120" cy="881495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AE42D85-B96F-41D4-8ACD-7CF5E1F50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9" y="4770682"/>
            <a:ext cx="1041120" cy="881495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27784C27-8C1F-4AE9-97B9-BFCCA9B56B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92" y="4652005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323" y="1078747"/>
            <a:ext cx="100943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1630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449498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58574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E2D742-CCC2-44B0-B607-03DA30CE87B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54975" r="35809" b="38023"/>
          <a:stretch/>
        </p:blipFill>
        <p:spPr bwMode="auto">
          <a:xfrm>
            <a:off x="2059683" y="812312"/>
            <a:ext cx="7102301" cy="84091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FB70C39F-16B9-46AB-AA50-D90138D8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798" y="1862110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86AD59-6758-45CF-9A97-F19825695948}"/>
              </a:ext>
            </a:extLst>
          </p:cNvPr>
          <p:cNvSpPr/>
          <p:nvPr/>
        </p:nvSpPr>
        <p:spPr>
          <a:xfrm>
            <a:off x="1547971" y="2269159"/>
            <a:ext cx="1314165" cy="130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45604AE9-113C-4087-8179-14C88799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94" y="184716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002CD593-39CE-43AA-90F2-F57C1773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930" y="325649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57A1B53-03F6-449D-A0DB-AD789D9D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323" y="3332668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111D3D5E-FF59-4737-9A78-10348DF0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49" y="1918947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BCFAC0-82F0-43CC-A221-BECA5ADD0623}"/>
              </a:ext>
            </a:extLst>
          </p:cNvPr>
          <p:cNvSpPr/>
          <p:nvPr/>
        </p:nvSpPr>
        <p:spPr>
          <a:xfrm>
            <a:off x="5740971" y="2347381"/>
            <a:ext cx="1317036" cy="84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3A38C8E1-5026-4138-81F7-3B30AFE5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16" y="1944206"/>
            <a:ext cx="565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BAE271EE-84E4-4202-8007-1BB076A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101" y="3039515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43">
            <a:extLst>
              <a:ext uri="{FF2B5EF4-FFF2-40B4-BE49-F238E27FC236}">
                <a16:creationId xmlns:a16="http://schemas.microsoft.com/office/drawing/2014/main" id="{9FD1018C-BA56-4590-A27D-922F6103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155" y="287923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87DA5990-94A6-490F-9E8F-CE1815E4F194}"/>
              </a:ext>
            </a:extLst>
          </p:cNvPr>
          <p:cNvGrpSpPr/>
          <p:nvPr/>
        </p:nvGrpSpPr>
        <p:grpSpPr>
          <a:xfrm rot="20110912">
            <a:off x="1370342" y="3043933"/>
            <a:ext cx="7400000" cy="4166102"/>
            <a:chOff x="-343338" y="2344836"/>
            <a:chExt cx="5429966" cy="3055335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AE5AA9DB-3C3B-465A-9298-6245E2A75DF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213246" y="2629050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9049E89-DC86-4FF2-8212-AE16483522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343338" y="2344836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96D7E4BE-5C13-4ED0-B8BD-24C32BE04BFC}"/>
              </a:ext>
            </a:extLst>
          </p:cNvPr>
          <p:cNvGrpSpPr/>
          <p:nvPr/>
        </p:nvGrpSpPr>
        <p:grpSpPr>
          <a:xfrm>
            <a:off x="642655" y="4877495"/>
            <a:ext cx="3470564" cy="1058294"/>
            <a:chOff x="1317" y="3032"/>
            <a:chExt cx="16681" cy="3786"/>
          </a:xfrm>
        </p:grpSpPr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7E3ABA98-DABE-4D82-9B8C-529BFB55FD16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36" name="圆角矩形 14">
                <a:extLst>
                  <a:ext uri="{FF2B5EF4-FFF2-40B4-BE49-F238E27FC236}">
                    <a16:creationId xmlns:a16="http://schemas.microsoft.com/office/drawing/2014/main" id="{8BA25F61-09C2-4011-8012-258765AA33C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圆角矩形 13">
                <a:extLst>
                  <a:ext uri="{FF2B5EF4-FFF2-40B4-BE49-F238E27FC236}">
                    <a16:creationId xmlns:a16="http://schemas.microsoft.com/office/drawing/2014/main" id="{52080B12-7B23-4413-A3AC-C4B63ED9DBF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C4309F98-FC40-48ED-990C-BE537D49173F}"/>
                </a:ext>
              </a:extLst>
            </p:cNvPr>
            <p:cNvSpPr txBox="1"/>
            <p:nvPr/>
          </p:nvSpPr>
          <p:spPr>
            <a:xfrm>
              <a:off x="1871" y="3032"/>
              <a:ext cx="16050" cy="3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38" name="Google Shape;321;p11">
            <a:extLst>
              <a:ext uri="{FF2B5EF4-FFF2-40B4-BE49-F238E27FC236}">
                <a16:creationId xmlns:a16="http://schemas.microsoft.com/office/drawing/2014/main" id="{EC692C27-D65B-49A4-9F8C-6C6CEAA76245}"/>
              </a:ext>
            </a:extLst>
          </p:cNvPr>
          <p:cNvGrpSpPr/>
          <p:nvPr/>
        </p:nvGrpSpPr>
        <p:grpSpPr>
          <a:xfrm rot="20110912">
            <a:off x="5756300" y="2744487"/>
            <a:ext cx="7222708" cy="4166102"/>
            <a:chOff x="-193924" y="2427241"/>
            <a:chExt cx="5299874" cy="3055335"/>
          </a:xfrm>
        </p:grpSpPr>
        <p:pic>
          <p:nvPicPr>
            <p:cNvPr id="3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95A1DF4-3983-4409-90D2-2D1334CEBD6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93924" y="2618012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A96300-39D6-4DA6-858A-77D8551FA9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组合 18">
            <a:extLst>
              <a:ext uri="{FF2B5EF4-FFF2-40B4-BE49-F238E27FC236}">
                <a16:creationId xmlns:a16="http://schemas.microsoft.com/office/drawing/2014/main" id="{50413EE8-3FA9-4390-BE23-0D15D0468186}"/>
              </a:ext>
            </a:extLst>
          </p:cNvPr>
          <p:cNvGrpSpPr/>
          <p:nvPr/>
        </p:nvGrpSpPr>
        <p:grpSpPr>
          <a:xfrm>
            <a:off x="5525775" y="4553536"/>
            <a:ext cx="3470564" cy="1378889"/>
            <a:chOff x="1317" y="3053"/>
            <a:chExt cx="16681" cy="3765"/>
          </a:xfrm>
        </p:grpSpPr>
        <p:grpSp>
          <p:nvGrpSpPr>
            <p:cNvPr id="43" name="组合 15">
              <a:extLst>
                <a:ext uri="{FF2B5EF4-FFF2-40B4-BE49-F238E27FC236}">
                  <a16:creationId xmlns:a16="http://schemas.microsoft.com/office/drawing/2014/main" id="{FA893C2E-8E63-4761-A33A-E698BF13322C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45" name="圆角矩形 14">
                <a:extLst>
                  <a:ext uri="{FF2B5EF4-FFF2-40B4-BE49-F238E27FC236}">
                    <a16:creationId xmlns:a16="http://schemas.microsoft.com/office/drawing/2014/main" id="{ECE29898-12D4-455A-80EE-1EA6904F14B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" name="圆角矩形 13">
                <a:extLst>
                  <a:ext uri="{FF2B5EF4-FFF2-40B4-BE49-F238E27FC236}">
                    <a16:creationId xmlns:a16="http://schemas.microsoft.com/office/drawing/2014/main" id="{8A1B4B7C-C887-4679-A316-14E3EDA9DA8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2078B871-C92D-4945-85E7-830E0A920F7D}"/>
                </a:ext>
              </a:extLst>
            </p:cNvPr>
            <p:cNvSpPr txBox="1"/>
            <p:nvPr/>
          </p:nvSpPr>
          <p:spPr>
            <a:xfrm>
              <a:off x="1645" y="3129"/>
              <a:ext cx="16050" cy="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56" name="Google Shape;321;p11">
            <a:extLst>
              <a:ext uri="{FF2B5EF4-FFF2-40B4-BE49-F238E27FC236}">
                <a16:creationId xmlns:a16="http://schemas.microsoft.com/office/drawing/2014/main" id="{05443111-306B-4152-9455-CCDBF1C16472}"/>
              </a:ext>
            </a:extLst>
          </p:cNvPr>
          <p:cNvGrpSpPr/>
          <p:nvPr/>
        </p:nvGrpSpPr>
        <p:grpSpPr>
          <a:xfrm rot="3906487">
            <a:off x="350033" y="3954534"/>
            <a:ext cx="7222709" cy="4166101"/>
            <a:chOff x="-135735" y="2584924"/>
            <a:chExt cx="5299874" cy="3055335"/>
          </a:xfrm>
        </p:grpSpPr>
        <p:pic>
          <p:nvPicPr>
            <p:cNvPr id="5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9B84573-A0AF-4F42-B304-EF30946A150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35735" y="2664979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7481CCB-C0F9-419A-BCA8-345AAA26280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147887" y="2584924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8194C13-9ECB-420B-BDE9-D2B14796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41" t="51095" r="16628" b="35343"/>
          <a:stretch/>
        </p:blipFill>
        <p:spPr>
          <a:xfrm>
            <a:off x="3312894" y="2538508"/>
            <a:ext cx="5909940" cy="2901646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811719"/>
            <a:ext cx="85566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</p:cNvCxnSpPr>
          <p:nvPr/>
        </p:nvCxnSpPr>
        <p:spPr>
          <a:xfrm flipH="1">
            <a:off x="5248107" y="3053788"/>
            <a:ext cx="13149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5248107" y="3090041"/>
            <a:ext cx="1810" cy="18002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717827" y="2084167"/>
            <a:ext cx="2728545" cy="1881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MQ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FC5FC-015F-4BF2-A01F-9FB8C38FE238}"/>
              </a:ext>
            </a:extLst>
          </p:cNvPr>
          <p:cNvSpPr/>
          <p:nvPr/>
        </p:nvSpPr>
        <p:spPr>
          <a:xfrm>
            <a:off x="587397" y="3476298"/>
            <a:ext cx="547720" cy="537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37377" y="5260631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" y="4569288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457</Words>
  <Application>Microsoft Office PowerPoint</Application>
  <PresentationFormat>On-screen Show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Arial Black</vt:lpstr>
      <vt:lpstr>Calibri</vt:lpstr>
      <vt:lpstr>Calibri Light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 DIEP NGUYEN</cp:lastModifiedBy>
  <cp:revision>76</cp:revision>
  <dcterms:created xsi:type="dcterms:W3CDTF">2021-06-03T14:58:56Z</dcterms:created>
  <dcterms:modified xsi:type="dcterms:W3CDTF">2025-11-01T08:35:24Z</dcterms:modified>
</cp:coreProperties>
</file>