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41" r:id="rId3"/>
  </p:sldMasterIdLst>
  <p:notesMasterIdLst>
    <p:notesMasterId r:id="rId14"/>
  </p:notesMasterIdLst>
  <p:sldIdLst>
    <p:sldId id="256" r:id="rId4"/>
    <p:sldId id="257" r:id="rId5"/>
    <p:sldId id="268" r:id="rId6"/>
    <p:sldId id="326" r:id="rId7"/>
    <p:sldId id="327" r:id="rId8"/>
    <p:sldId id="322" r:id="rId9"/>
    <p:sldId id="330" r:id="rId10"/>
    <p:sldId id="328" r:id="rId11"/>
    <p:sldId id="329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FFCD9"/>
    <a:srgbClr val="FF33CC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1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Nam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Nam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2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Nam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5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3852-F62E-464A-95BB-240D24FF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BD754-A786-42FE-A3BA-8219DD4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D110-29B5-415A-AE31-3EBB80B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8C18-06A6-4087-AE95-290C532E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046-88C6-4791-B03B-13B155F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5890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7FD8-C860-434E-B037-B994FC3D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D71-1C9B-4CC7-AEF4-44E284D25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2124-C6DE-4A8E-B682-911D9D98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589A-F9FA-4E9D-A5AB-8495A06C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7128-F015-4EEC-80AD-5348A5BE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065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AB4F-233C-4712-8F25-01343269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9026-4C9C-4F96-BDDB-214DA88C9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07324-17EB-4B2F-8B69-D6143CDD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D946-BB27-41E5-9542-6EBC451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2731-8680-4FCE-924C-C1204661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8533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125F-91EA-4267-8D49-5D3378A5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82B8-8E6B-40AB-8709-6AEA0A176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EA55C-62A0-4B4A-AD18-F28F8641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ADD7-6A8C-47FC-B673-DA2D3127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954E-2690-4954-A3A9-545320F5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2F5C-CCA3-4D1B-AE98-A6618B5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2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6331-2178-4106-BB35-2F76E409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4A18-A4F1-46F7-8E59-C7E24E68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F6BF-7DA1-4548-A9C7-498EB940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9C259-6CE3-4D14-A1F9-1AE4E011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12B99-B771-496A-9234-7E0FAA7DA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16A1F-4B83-45A0-906F-CA25B7C6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B1CBB-C64F-443D-BD7B-1E47F09B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6A0EF-A8B8-4E9E-9357-950F398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554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133-41F3-49BF-8A98-A2EBBE20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2678F-4EA2-4540-9097-D729401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9AB-1B98-4072-8018-7C319E1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635F1-6BAB-4927-87B4-155AB41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45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CC921-129F-4B94-AA6B-4F9C18B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E6C4-FA5D-4E3D-93B2-A5AF7B3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A428-62CA-42E1-9395-FFC9E59C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22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3F43-2268-4218-BB4C-56202BFF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6442-2B89-45BE-AF5C-01B514C1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F71F9-0B4F-49CE-ADED-178A03D8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3A29-E7D3-4830-A30E-A132EDA7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893FD-1DE0-49B1-962E-691708B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9DE7-DF17-4F00-9649-D407C2D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6690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4E45-50FF-4A1A-AE2B-DD2909E3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05BE7-A5B6-43E5-9AA6-6CDD2A6D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FF97-49D4-4F70-A7A3-C2933607B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6FAD-C007-41A7-98B2-F5D232C9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3DFB-6DE3-467B-90AB-BF9C529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7421-29C5-4D9C-B985-C0F7F59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856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9E77-44B9-466F-AD27-F215C1B0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C2803-66E3-4231-AA69-0AFEFBA7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30FE-6136-4FA4-8EFD-FCB80CB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97F8-5639-475C-9CE5-E64CBEB4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0114-8558-4A80-9799-A29D413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114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0156F-7786-4553-B943-5134B051E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BECB-DA90-4FDF-8DC4-608A4E04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A8CD-B1C2-45B8-BE47-FC5ADF4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768E-9A8F-41B5-B9BC-577BC3CE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8B68-18A0-4EBE-9FA0-BD9FACDD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17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6BC0-7EAF-40A9-AF29-9547B9C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D85F-602B-410B-8D83-691D28D8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C1FF-C7B4-4581-B534-FEF5C588E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1624-B047-4022-AF56-DD9EBDF83F99}" type="datetimeFigureOut">
              <a:rPr lang="th-TH" smtClean="0"/>
              <a:t>01/11/68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3E6-74BD-4082-9E02-82FCFC369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87F0-035A-4BFA-BCA4-5C3634D0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DCF54F-F7AB-4252-903E-1FD17A08CE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665" y="79514"/>
            <a:ext cx="935918" cy="12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1)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3177634" y="3930331"/>
            <a:ext cx="6205009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5940427" y="3249158"/>
            <a:ext cx="437084" cy="556427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8058752" y="1296072"/>
            <a:ext cx="1591476" cy="1079618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781065" y="-2800159"/>
            <a:ext cx="8111642" cy="8715709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7578395" y="3237599"/>
            <a:ext cx="1682622" cy="2749605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225931" y="986912"/>
            <a:ext cx="563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TẠM BIỆT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VÀ 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HẸN GẶP LẠI</a:t>
            </a:r>
            <a:endParaRPr lang="th-TH" sz="1500" spc="225" dirty="0">
              <a:solidFill>
                <a:srgbClr val="0F5B42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867659" y="3746296"/>
            <a:ext cx="1643404" cy="1624914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5340037" y="5156591"/>
            <a:ext cx="512173" cy="1059495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6736126" y="2383021"/>
            <a:ext cx="727118" cy="786353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765158" y="5311610"/>
            <a:ext cx="492041" cy="442633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759476" y="4377877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7227" y="4146640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525274" y="1940968"/>
            <a:ext cx="288671" cy="2574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260092" y="5440454"/>
            <a:ext cx="265183" cy="23652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12AA1-D234-414D-ACC4-C9FE8793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3" t="35672" r="38261" b="15052"/>
          <a:stretch/>
        </p:blipFill>
        <p:spPr>
          <a:xfrm>
            <a:off x="101159" y="1870389"/>
            <a:ext cx="8888620" cy="4669630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90917" y="6209841"/>
            <a:ext cx="9040188" cy="648159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Bản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quyền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: FB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Đặng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Nhật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Linh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70AD47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2740501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686629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829331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662595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536590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882021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751818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1832889" y="3231172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717641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280669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40862" y="613466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619471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24287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11686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672161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749508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2116755" y="3421588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76187-DDDA-49DA-8CD3-429DD3F142DC}"/>
              </a:ext>
            </a:extLst>
          </p:cNvPr>
          <p:cNvSpPr/>
          <p:nvPr/>
        </p:nvSpPr>
        <p:spPr>
          <a:xfrm>
            <a:off x="4981731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AD7F5-FAEF-4B8F-A0F2-7981C9C19A4B}"/>
              </a:ext>
            </a:extLst>
          </p:cNvPr>
          <p:cNvSpPr txBox="1"/>
          <p:nvPr/>
        </p:nvSpPr>
        <p:spPr>
          <a:xfrm>
            <a:off x="5112633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CDD2D-F480-4503-9655-CB6465F2A7EB}"/>
              </a:ext>
            </a:extLst>
          </p:cNvPr>
          <p:cNvCxnSpPr>
            <a:cxnSpLocks/>
          </p:cNvCxnSpPr>
          <p:nvPr/>
        </p:nvCxnSpPr>
        <p:spPr>
          <a:xfrm>
            <a:off x="4664441" y="189155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866738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1812866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832336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2955568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178883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166282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467099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3008258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878055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423816" y="3231172"/>
            <a:ext cx="3892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2010938" y="533157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2FFBF2-451F-4614-8170-070C217D58FA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5340915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C683DB-5E5F-4D01-BD7A-5E7AD9E426C8}"/>
              </a:ext>
            </a:extLst>
          </p:cNvPr>
          <p:cNvCxnSpPr>
            <a:cxnSpLocks/>
          </p:cNvCxnSpPr>
          <p:nvPr/>
        </p:nvCxnSpPr>
        <p:spPr>
          <a:xfrm>
            <a:off x="5903943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A4D6E87-03BC-4FCA-9F7E-10D8DF3539E6}"/>
              </a:ext>
            </a:extLst>
          </p:cNvPr>
          <p:cNvSpPr/>
          <p:nvPr/>
        </p:nvSpPr>
        <p:spPr>
          <a:xfrm>
            <a:off x="5329373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E43D66-BAEE-45A6-9F04-A73C2E194A14}"/>
              </a:ext>
            </a:extLst>
          </p:cNvPr>
          <p:cNvSpPr/>
          <p:nvPr/>
        </p:nvSpPr>
        <p:spPr>
          <a:xfrm>
            <a:off x="7242745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0ADC59-1443-407C-9798-8E4A190D8443}"/>
              </a:ext>
            </a:extLst>
          </p:cNvPr>
          <p:cNvSpPr/>
          <p:nvPr/>
        </p:nvSpPr>
        <p:spPr>
          <a:xfrm>
            <a:off x="5866146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14FE9-E2FA-4FAD-8E58-F384A9BBECEA}"/>
              </a:ext>
            </a:extLst>
          </p:cNvPr>
          <p:cNvSpPr txBox="1"/>
          <p:nvPr/>
        </p:nvSpPr>
        <p:spPr>
          <a:xfrm>
            <a:off x="5740141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371B47-8505-426D-B38C-2BA0A08B2B93}"/>
              </a:ext>
            </a:extLst>
          </p:cNvPr>
          <p:cNvSpPr txBox="1"/>
          <p:nvPr/>
        </p:nvSpPr>
        <p:spPr>
          <a:xfrm>
            <a:off x="4964136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34BDB-8F1C-4E49-B184-2E040297A850}"/>
              </a:ext>
            </a:extLst>
          </p:cNvPr>
          <p:cNvSpPr txBox="1"/>
          <p:nvPr/>
        </p:nvSpPr>
        <p:spPr>
          <a:xfrm>
            <a:off x="7295435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5A4669-E9F3-41D8-8C7F-2533EBD628F9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5372782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A4110FC-A8CE-44B1-87C1-E7195C106E7D}"/>
              </a:ext>
            </a:extLst>
          </p:cNvPr>
          <p:cNvSpPr txBox="1"/>
          <p:nvPr/>
        </p:nvSpPr>
        <p:spPr>
          <a:xfrm>
            <a:off x="4739724" y="3347532"/>
            <a:ext cx="436781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E816D1-2B22-4A84-AB5B-7F2168DB8EEE}"/>
              </a:ext>
            </a:extLst>
          </p:cNvPr>
          <p:cNvSpPr txBox="1"/>
          <p:nvPr/>
        </p:nvSpPr>
        <p:spPr>
          <a:xfrm>
            <a:off x="2010937" y="5737829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1EA8CBA-EC92-4DBF-9A53-2BA2BCC2853D}"/>
              </a:ext>
            </a:extLst>
          </p:cNvPr>
          <p:cNvSpPr/>
          <p:nvPr/>
        </p:nvSpPr>
        <p:spPr>
          <a:xfrm>
            <a:off x="7605005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2A820B-A2D4-4AF6-A3BC-3626B375EAA5}"/>
              </a:ext>
            </a:extLst>
          </p:cNvPr>
          <p:cNvSpPr txBox="1"/>
          <p:nvPr/>
        </p:nvSpPr>
        <p:spPr>
          <a:xfrm>
            <a:off x="7735907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A0DF5E-09B3-4151-BBB7-00BFDD2FAF95}"/>
              </a:ext>
            </a:extLst>
          </p:cNvPr>
          <p:cNvCxnSpPr>
            <a:cxnSpLocks/>
          </p:cNvCxnSpPr>
          <p:nvPr/>
        </p:nvCxnSpPr>
        <p:spPr>
          <a:xfrm>
            <a:off x="7287715" y="190654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2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DB6F1A-FB53-47C7-87F8-A2A6CB56C72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30936" r="34042" b="44008"/>
          <a:stretch/>
        </p:blipFill>
        <p:spPr bwMode="auto">
          <a:xfrm>
            <a:off x="374755" y="1907665"/>
            <a:ext cx="8634334" cy="3619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88527"/>
              </p:ext>
            </p:extLst>
          </p:nvPr>
        </p:nvGraphicFramePr>
        <p:xfrm>
          <a:off x="2139268" y="4601980"/>
          <a:ext cx="6719919" cy="88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60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2248524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val="1385202915"/>
                    </a:ext>
                  </a:extLst>
                </a:gridCol>
              </a:tblGrid>
              <a:tr h="43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451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2719954" y="462869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N, 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2452634" y="5065903"/>
            <a:ext cx="163968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MN, NP, PM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4940992" y="461620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6F468-F96D-44D0-8A0C-ECF235D7B2F2}"/>
              </a:ext>
            </a:extLst>
          </p:cNvPr>
          <p:cNvSpPr txBox="1"/>
          <p:nvPr/>
        </p:nvSpPr>
        <p:spPr>
          <a:xfrm>
            <a:off x="4673672" y="5053413"/>
            <a:ext cx="186376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noProof="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GE,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7087083" y="4663672"/>
            <a:ext cx="153582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C, 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EC626D-F9D9-409F-AD13-7953BF4B9FDE}"/>
              </a:ext>
            </a:extLst>
          </p:cNvPr>
          <p:cNvSpPr txBox="1"/>
          <p:nvPr/>
        </p:nvSpPr>
        <p:spPr>
          <a:xfrm>
            <a:off x="6714832" y="5100883"/>
            <a:ext cx="225207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BC, CD,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tứ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494887" y="2309397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EE83B9-9B85-4939-A7BF-7363ACBDA100}"/>
              </a:ext>
            </a:extLst>
          </p:cNvPr>
          <p:cNvGrpSpPr/>
          <p:nvPr/>
        </p:nvGrpSpPr>
        <p:grpSpPr>
          <a:xfrm>
            <a:off x="1158685" y="5385901"/>
            <a:ext cx="5197648" cy="1338401"/>
            <a:chOff x="2658801" y="5004743"/>
            <a:chExt cx="6930197" cy="178453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12DE4CD-789C-4CE8-811E-9EFD56993063}"/>
                </a:ext>
              </a:extLst>
            </p:cNvPr>
            <p:cNvSpPr/>
            <p:nvPr/>
          </p:nvSpPr>
          <p:spPr>
            <a:xfrm>
              <a:off x="4652517" y="5004743"/>
              <a:ext cx="2725686" cy="1293460"/>
            </a:xfrm>
            <a:prstGeom prst="roundRect">
              <a:avLst/>
            </a:prstGeom>
            <a:solidFill>
              <a:srgbClr val="297D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B99B6CC-6312-466B-9AF1-13D91F932A9D}"/>
                </a:ext>
              </a:extLst>
            </p:cNvPr>
            <p:cNvGrpSpPr/>
            <p:nvPr/>
          </p:nvGrpSpPr>
          <p:grpSpPr>
            <a:xfrm>
              <a:off x="2658801" y="5295792"/>
              <a:ext cx="1141001" cy="1464421"/>
              <a:chOff x="7840095" y="-3367017"/>
              <a:chExt cx="1748992" cy="2244751"/>
            </a:xfrm>
          </p:grpSpPr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BD1790B9-D474-40D2-8179-0F159B28841F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2CD4D412-9524-4636-93EC-569A45AC081B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4AE1E4C0-5F15-4FB9-B8D4-743CFCE5CA72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A065550C-52E8-44F5-8BE7-89B18339A558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1CB240E5-094F-4273-B46B-BFA7C96087BA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11B32FF9-B4CE-4181-B020-746A3D6B63D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4C74371-9205-4849-B552-17A2FA1DA7DE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76F49DCE-93B4-41EC-A319-0967A60B7F02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CB7431BB-21EB-41ED-A297-D4797FBF6C43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E3A8476E-B6CC-47B9-88F0-76692815505F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0A1F7326-DBD7-4FD5-8637-F91A4CD506FD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664ED4E8-96FC-4238-B4A4-D3F3CAC8C2A8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EB327D3-B396-4749-B01E-FE11AD4E29F8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4053354-9054-4AB5-A07D-8772E1972F44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23D014A1-1DF0-4CB5-9988-6A8E23F64FF7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6143F729-E2F3-44F0-B085-D51DAD565A8E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7659C16B-4484-43BA-A24D-8BDF4C2F0944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6806B454-C4F4-474B-A2C2-8F1C76803415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FCCEF5E6-1BF6-4E0E-95AF-BEB756E0DF83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A827BA4-17C6-470E-9A01-36BB1338D476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B2282620-4813-4AE5-A1C3-1C9C1DDFC769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3C0AEE29-8995-46EE-86BD-FAF783FC08AB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017C6F2-3FA6-4C7A-8780-97216F4052A4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264275A-C5CC-4BD9-8549-F4EDF75CFB41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A0723314-9082-4337-829B-F72A62888254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BA6ACB7-8791-4520-9E8B-CBF33121D973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1C6A4931-376C-44F0-9D93-CC891A5F9A47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BB744BA9-DEB4-4341-9F51-D8A4C1EC93D6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4E4E57B-02AB-4A10-9E36-E07631FB0D57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BCC6714E-3863-42F1-891F-415F6E4D4F72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0EE28F55-734D-43CA-B04E-72A23A09A25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4296FA52-1FDE-41AD-81C7-94BF9A847A61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34A1812A-EA8D-47D6-8FC6-5F677E6236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2FC26D5-AA44-4E6D-BF6D-235ECE32FCF4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1C4CCB0-1195-401A-8E75-E81B7E49F672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64F7BE3-5B12-4BF6-994A-99FC177046AC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DBDF296C-D5AD-452D-B825-867FA6831215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065675DC-809C-4CB0-B470-4FB7A778F8B3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D03ADB6-B32A-4379-A91C-F080E1E9A804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E9BB0ED6-A3ED-4D4C-95DF-DC973F45160F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36DC601D-8E88-4416-AD79-136CA64B24D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89A6287-9232-416B-B6DE-04E425153CA0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F06FB53E-A42A-4D19-A2CA-9086554C60CE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8126DFD3-AA6E-42EF-9140-038E9680C64C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DD2972B3-F52C-4131-8ADB-07FF6D0A2619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E1FE4AEC-B3FC-4CB8-9049-9280BB289D49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AC21E37C-FCE4-4932-A5DC-E3B23BB75973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13570BE2-DFCD-4AB6-BA6C-09A556B0DC06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4FE34857-592B-4FDB-94DC-F5262CEDA304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9F507308-F67F-4265-A7BC-0637838ECA5F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028F660-5C84-40BE-BE86-EB560AAB6AC1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498B64BB-3D2D-48C9-B723-0FEC03B58082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7527F61-6F18-4C7F-BD4C-A4196BC0C7E3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D87E92D-2B22-4D0B-A54C-71952F931334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099347D6-11FE-4400-B6E7-C36060DAA1E1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EFC38298-D94D-49E0-95BD-422A664365FD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ECA91D1-819E-44EB-89DA-9EE538FA29B7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1F95D28B-F687-4F22-98DB-7D90C79900A3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CE34FA5E-6ECD-4BAA-9947-B38C92961068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C3A0309C-C829-4730-9082-B57385FD74EA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450050A0-1726-450C-84F8-A62E7A0CE736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0B4E326-FDAE-4B66-9F73-CB40261B52D9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B2953F2-91D4-4C9C-8433-12A5F42819F3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BAFEE872-A927-4531-B891-80786208DDCC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0CCA57B6-94F3-4E02-9077-3E5AC2DCE242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5776AC2-EF1A-4425-8DC4-209033F8786B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CAD256AA-1993-4DE3-8291-A5D964B074E6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915C7B53-708D-4F4B-8E4E-F9F7577056E7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004842A3-0BB6-4649-8980-E0919721A187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D9FA0580-DFE5-4CBD-A332-B1EFED7244DC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0E0FE03B-4625-4650-9E88-DD538FC88C57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B77A6DD8-0EA2-4397-A740-F0CB8A7C84F9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17F1CF0D-17D9-43EF-BE89-17C539413E20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9356B2B2-A0FE-4702-868C-588CC2A0CF83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34813853-377A-459E-A46A-ADA96BB7874F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95C638DD-E0C7-4675-89CB-389C443B10AE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B563330E-FC59-47CF-B964-11F380E7115F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2534B3B3-A409-4CCC-B517-D5190B50C661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43BF5280-317E-4348-B8E7-E9D558B692A1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E7ACF4EA-E2CF-45CE-957E-999B7564010F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74F07E17-C3DF-4174-A801-551223D2768D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F0F5C23D-5E0C-4A50-87E0-41A3D6EC5723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04867F10-1CE2-453D-BB7F-F2CCF03EC03B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BEB3C230-1B40-45CE-9067-A9E643E9DB50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B4992A3-9B8A-4CA3-9628-ABF8FE8C2EB8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CBEDA9A-E290-4F76-BD05-1C498D930B71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26110C40-D19F-4D5F-AAF3-22DE0A089D5D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0CB29E51-64C8-41CA-8CC9-7C19DCFA7809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1E74EFFF-7BA6-49C5-A5F8-CBFCDC46C32F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E351E6A-5F02-491C-964A-3B796612AAE5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B13C4862-22AE-45C1-A9AE-8842AD9EA65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0ACCA5E7-8CE1-4F59-B982-FCDF41FDFD0C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95814A6C-10FA-4EB5-9CAF-B902B2809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E5AF6E4-D29E-4A07-849A-C376D1320107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372ED467-F42B-4323-B124-DA9E89B2358F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556A901C-2BD7-4E17-ABEA-0DD27F38B2CD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0290E894-5FC3-48E4-B6C0-E06128871BFA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C463D818-E913-46E6-9BB2-0AF374BB18EF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80E708E0-43A9-4C78-B435-BFA1DCFC400C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C0C87A32-0861-4F21-BE26-09A360E740E4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07CEF638-F344-4743-95C9-62C1DB9E122C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3E09AE4C-4DF0-40F3-B888-BD2DFAC2623D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5EB8A8DA-DE00-478B-833C-8740F416CFDA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D6598796-60DB-477C-A5FD-6731ACF14173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9951E1B9-5053-4677-A72C-0D32A99C7D6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01A45B63-76D9-46D6-8967-2D22DC35AA4C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FE3B89FF-757B-480B-A378-4935AAB18BB1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AF78375-2E41-47F6-93A9-93C5B066E552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C7AF0697-C1F5-44A8-91F1-E19E88BC2BE9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3346EF5F-2EE4-495B-B179-D305ADC98BB3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493744CF-E6D0-482C-927E-10473D12A7B7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EA6153E7-5E7E-4470-B610-C8D5B3D1132A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C4937CEE-67EC-419C-8170-DCEB4CDFF43C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CF39BB94-8E36-46AD-93D0-0E67AFA5B5D4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7FCC6761-306E-466D-BFBF-F104A48CAFF4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96BFF569-462A-4C62-9D59-6F09CD0CE81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6260307-C67F-4ADB-AA0C-B25BE88948DE}"/>
                </a:ext>
              </a:extLst>
            </p:cNvPr>
            <p:cNvGrpSpPr/>
            <p:nvPr/>
          </p:nvGrpSpPr>
          <p:grpSpPr>
            <a:xfrm>
              <a:off x="3826682" y="5284290"/>
              <a:ext cx="1010716" cy="1466419"/>
              <a:chOff x="6047067" y="-3368844"/>
              <a:chExt cx="1549282" cy="2247808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B605503-B09B-40C5-BBCC-F847B1BEE7BD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C8810408-3328-49E6-9E90-7376F9A52892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2250705-FD6A-4FC0-9FDF-AB868542E5A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9AB8E23A-52B6-4E7C-A9C7-BDE891A974EC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716E3501-F4E6-408B-9B35-A13A14BF103C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3E2D86F-ABB3-40B2-AA18-01622C98C6EE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ADB877F-0536-4C5B-A5B6-F3DB8713100D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E2F4984-8530-4867-93EB-A7431DFD3B29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7DC9CC7F-6918-46B3-A1C8-D6921F807B71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D51A063-A845-4A5C-9713-6D42061C068A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C7EBC309-8187-4CB3-94B1-D98F83502948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B5E7EF6-F16F-44D0-AD6E-7BCDB44FA5BF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B4FA797-62E4-44F9-BFA8-30B37F29FEE3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FD91DF9-963E-49CB-A6A1-9111A3A6441C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BACF-7588-467A-9E6F-B4C8FA4B01B7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59EA52FE-7C79-4593-B08A-27E06B5A2348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F9B556E-091A-47D6-B4C8-7349713CA559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4A9F875E-6B3E-430E-A67D-FD1C5938C8F8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C568493-1D4C-4D46-8217-6523CBCD75C2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AD4DB4CD-41E3-455E-8A61-2FDB5B0794BE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2BF3080-CB14-4BD5-B2B7-821583B22C55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80EB470-5CC9-42AD-B51A-B12E4F3FB37F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F8B3E662-B7BA-4A85-97E5-E9A4FE9B0536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6A0E9FF-847C-4350-B38D-D930BD667CEC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B30BF1D-7800-4797-9801-44247BE42970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94BB652-654B-4425-9F58-6178729BFA35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E5A67DC-8110-4D44-AB3E-C9B2EB43F88F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21321AD-356D-4D4D-9CF3-0803763DC07D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F7A8D007-1AD5-4CFC-84F6-EBD0867F3FEA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3AE13C8-EDE8-491E-A3B1-9C889FB4A2E7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BBCB2F7-452B-4DA9-94D9-A9BE9DBE7F08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EA3F7A7-1E83-4BDC-9C02-A0434132E547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03D2F47-5C30-4917-98E5-33307609A161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E683E89-C764-4035-8E3A-A981E24C8A8D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4B4C7E3B-6A4B-4ACB-BA18-B15AE3393D12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721B920-2974-411E-B13B-DB5AC9A7640A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5F0BB65-DEE0-4B85-B54A-4CC04E31E00F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A4E4389-7482-4776-9104-E5EF546E4E53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129022E0-4E6B-44A7-9EA1-74ABCD1F697F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175AA46-478F-461E-90F3-D6A2F93541E7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AF62B0C4-E039-4FC2-925D-001C37E7355A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E3EE259-A4CA-4C7C-B576-9964218E6305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3CBDDF3-4E03-454D-9F4E-BB7F2854C455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8D8B1F1-6A92-434E-81DD-D14BEBF16540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439A4CA-ADA5-4186-BBBE-BE47EFF89C7A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FCEFCDC-B48A-447A-827A-6CCF654AD36C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8C01B1E-E6C0-4D15-B5BC-9678C73E701C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27F892AF-331F-42F0-88E0-FF3ECB3197C5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D4179CD-832F-43F7-89B6-2B1775A4CECC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B2E2891-F158-460D-92F7-5DD3944DF549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2E39E17-3080-49CF-AD30-47A35964D3FA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3B42ED0-807E-464D-B996-8B96D7BAA0D2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8EA21B8-22CD-432C-B5A7-3C318D85154A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9375079-3FCB-4AEC-9855-E80CFCE42B23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E688B1C6-E94B-49BB-85D3-4827ADBFD7B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98F8FBE2-FE75-4C85-BB22-FF01E5233EBC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11D35E5-53B2-40DC-B9DB-AEFAC22A2467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784200D4-7CED-4842-954C-6D30BD5E9853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E846864-3C34-4524-80BB-1FC500C5D72D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078BD9D-F68F-4681-9448-A72DA47A188C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A974300-081A-4F8A-8236-BAADBB304D58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B5DEB6C-0C38-4E25-8931-3F607B5ECAE3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2E5502E-0CC6-4433-92B1-334FD11669CD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D6FD065-930C-4F13-BE6A-CA9287F9B8A2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F3ED6ED-CE52-4F23-94CC-23E706FB1A75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88962DF-37C1-4E57-AB3C-716629F5BF4D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FA724E-4BEF-46A8-B74A-1B114E9B052F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A3A8F99-A380-4B1A-AB18-030567D99DEA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1DDB13A-96B7-4B46-8640-1ECF5B15DA6C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4E2586B6-DD47-4680-A6BE-2D59C2541B30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ED583FE-12F2-4330-9AB6-B3FF2E05C03F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B63B5D9-B846-45C4-900E-EBB0635DB298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7C6228A-8DEB-4690-BBA4-FD5986700F49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D56B28A-E328-4606-9989-98D7ED4C52C5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F95F216-81D0-4CB1-93F2-AB5364300F44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02E36956-89BB-4945-8F10-0F51A4136ED1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40138C0-680A-4C07-A2B0-2F94507F8F9F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939B2DB-20E3-4C0A-9B68-1CF5DF6303D7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1A13FC41-1E1C-47B1-A385-07B85A59B462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372DE86-FE11-4FA4-AB8E-3E98CB20BA81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962EC91C-B3AB-43C4-812E-AFF085DF4074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5AE0D8BA-14AF-49C8-9DC4-21864FB51992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3137E9C1-6536-435B-BD82-974A81AFBCCE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E532348E-409D-4E6E-AC13-4B285BEE4092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AE047752-DDBC-4CE2-9475-53926A54DCB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FFB732E-A028-4DB0-8008-A55B9B98072F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811C23A5-113F-435F-AEF9-A8F956673FE9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E549BAC0-3486-4C7D-8471-349530FBB9D7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14640F27-FB88-45EA-829A-A10F6EB4C998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C833E73-15E5-4ABB-9E3E-52B47879B3D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B1628259-A1E8-4631-929A-EC05A1DBE179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C55CD9D-6B92-42E9-9BEC-2201256FC8CD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4821AF85-8FBC-4CBA-BFA2-68294793F6BC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D8B8014A-C9D2-4177-9F2F-9C68BD80A51E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563FDB9C-90C7-492D-AE47-F83F43D94D03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103FA030-5E52-4F62-ADFA-01F5F740A32E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3BC2CE64-EEBC-4EF1-8567-F3894B1920B4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5ECAC03-6A05-4389-A00C-ECD44D980D0D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DABE05-0234-4282-A9F4-3CF353A6B660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B34F401-B871-4E87-BCEA-C7077E2E091D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4730CB51-D7C1-4358-9276-6B1CDC81F1AB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B575F50F-F837-49F4-932F-1A12DACD5514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319D0CEC-C86A-48D0-B755-B9E70C24ECC6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67B77A9-7A0D-4F83-AE77-1BC454E05D1C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C4EA0A28-F560-4680-AA29-E32FFBCB27EC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7FF38582-6449-4757-AD82-460D4D0CED4C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FF7F5455-1040-4630-9AD5-8924C119B539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9CD776-16CA-4F91-B72E-099E6D286E6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D1C4C8A9-FDD6-47EA-A284-0E1AA682156F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6DF74FC-2CA6-472D-9808-9FFAD4282A0F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C3186A2-B7B1-40E9-8A4D-0D1B54FF0E27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1CC7FF99-4F95-48D1-A8C0-42DE3DE6B37E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87C30A7-35B6-40EA-9473-657A63221CC5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E3F77468-7CC8-4634-9CEF-3864E064E595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3405EF74-8D77-4719-B6AB-66A1D85D60C1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7BB34FD3-43CC-4279-A205-228DF5811A6E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247A4175-E842-417B-897C-91D35A7CF667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9CD480D5-4451-4BE3-ADDB-39DBB586E1A8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CAD083BC-8461-40BA-942B-93BCABE7C0E3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283B1A8F-456A-41BC-A902-9D4DA60570B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6C83AE7F-894E-4BBC-B85F-473C00EBC7E7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CC155B9-4C25-472B-9CBB-BEBC3A300F48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1DC54D62-3C17-448A-A450-8A35EB380614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30BADFAC-76EC-45FD-B23C-40ABAA9159D3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C8013BD-F63E-4619-97D6-72807F89DF09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7139805F-38EF-402B-B465-54364D0C04BE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489047-759A-416D-B2F1-22818DE60100}"/>
                </a:ext>
              </a:extLst>
            </p:cNvPr>
            <p:cNvGrpSpPr/>
            <p:nvPr/>
          </p:nvGrpSpPr>
          <p:grpSpPr>
            <a:xfrm>
              <a:off x="7156030" y="5330540"/>
              <a:ext cx="1354969" cy="1458738"/>
              <a:chOff x="11461136" y="-3358396"/>
              <a:chExt cx="2076971" cy="2236037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DF676E5-CAF4-4A08-A26F-36D509A1440D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E2D7420-7EC7-49E9-BAB8-BA97DC4794B7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8F6FC24-2FA2-4E31-ADE2-D90B1F73C23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8FBF6DE-7982-4E6A-9BFE-B98494B00C72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D3E2A2B-2057-4B94-A24C-B9F99677389E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161A4B4-1B92-47B7-B1D8-B3F4F2165A13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C93DF31-6FD7-4EBB-88CA-0764A6448202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2A20F7C-5B5A-4CD3-B876-7FFDA49E3EF5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F2564AB-B764-4BA6-B533-1DD9FEC09D09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5845430-8DC2-481C-BE05-79531CEFD09E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14747C-BC54-47EA-B2B9-04251393DBCF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A7D7CCB-7D53-4FE3-AF25-BC1755CA2D5E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C782A7E-8B3C-4B34-885D-018A1AC80AE2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462B32F-1C72-462E-A766-B3BA1D72060A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8478548-225F-438E-9DEC-39913674F047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CEF11B7-6E1E-4F90-8280-B746EE861056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90C4F6-DB2B-45C6-879B-1094C9C19A4E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9584E28-A488-415F-92C8-7747329AEA90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4C16B20-8366-4D46-A933-A50E16BB57E7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916F4F6-3104-48A4-8E75-7CE28A73FF03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D94BD58-5AF6-4821-A70C-2446EA4B4626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8F3755-C247-49D6-8887-17161390AEDA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AD8BAAB-17A7-4529-9689-FF7D89D277EA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0D6EEBB-4FFF-4E54-83F2-0ACAACFFA1E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AD2CB58-06F9-4382-A521-1B2C9DF19C2B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1298E07-E048-4FC0-8C6C-44D6CAC662C6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CA61231-53D1-4F66-BFB4-F8BD7FA7EF7E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35140E5-5C8F-400E-A259-EC80BBA0A46D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B7BAF25-DEF4-4CFE-918B-48A87007DC20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40E56F1-092E-44A5-B752-3B447211D04F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D66A8F2-7E09-4845-83DF-A3FCACD62141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A51F92D-714B-4141-9368-69451E16481D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85D16CF-8535-41E0-B338-972EDE293019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9B749B2-B311-4DF7-8DAA-B8F32F3E31EF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36C6D6F-021C-4E09-B4D8-8F231721BF81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58ABE51-4FC3-4579-824E-0CA7E6BA4369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C84CA88-DDBB-4FC2-AB63-BECA2EBA7439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3D580D0-8244-4359-A83F-6C73B367AEFF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F36A14A-678F-45FE-AF9A-BCB9CF3B3B07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66631F5-F0E4-4CF4-A8A4-92601DB4D2A1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0DD0998-CD73-4346-8E7C-01E6ED7AF631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6EDE39C-C97C-4B60-B2E7-EC939B879088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95433E5-E24F-4F56-A540-1B45180496C2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4EEE747-CC31-4371-8AC7-08BA56D6D4C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4FE3F6A-53C0-4EA5-9357-0737503C9444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56A539-46DD-4DD5-9355-37DBC741BC10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E261741-A993-4AD3-A78E-FCC6F1550BE8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5CB9C25-9EF7-4172-BA86-A3C76F7F380C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5045644-BD16-4551-ADA7-7F0D7C3BD716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4391548-6916-41B1-ABDE-05E440E75375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A1EB5DCF-C46C-44B8-9F25-74B58D0289C1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5D25E77E-5FDF-4B97-85C1-5759C233714F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DF864C9-F264-4B46-938A-85B56F5D999F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419DBB3-DEEC-45CD-8221-6A268C69464A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5F71437-CCB9-4621-B6D2-5DB34342DD6A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8AD64B9-B272-493A-A54C-983B24454966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EB66AECD-ECB3-4456-A939-F90D04E76611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690044A9-F3E7-4705-B941-EBACE7B8D120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D69CD33-F1F6-442A-B57F-F829520E103A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46C40A9-5E16-4140-811D-2C42D2C04A01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FA41AF8-8A30-4536-AB99-AE76AFF58071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4F25037-9460-49BA-BAC5-201BA7B7039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03918A4-BD43-40CD-B681-EB8FFFFEE794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4D8F940-6C3F-40C0-95D1-46807204CAB4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7C65D91-B209-4D40-B18C-E7C43F330320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5542D59-38CE-48CE-B54E-5B3ADE2BC9AA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F2C8132-20AA-4145-BCCD-517DFC65A20C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4D388A1-9ADD-4204-8F25-85646D2F654A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153D2AB-2900-4537-932E-A2A62CD5FD4D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1B18148-21E1-4BF1-BC5E-C5D46B02692C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A3A2163-6DEF-4B7A-9CEC-5F1ABEA363B5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341B6AF-5460-4D81-8852-A06E42E946AA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C209DA2-43B6-4F8B-8883-AC3BD65B90AA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1D37539-F5BD-4054-9E63-75B16EA688CB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DEEA714-C1AB-4E64-888F-97BB867055E8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23F0516-7BE2-426B-9EE9-405C6C95E8CE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61748C2-9E78-48EC-8DF7-679B722EA7EA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C13B6DC-DAA3-4463-B061-1A68415165FE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C1F8E86-66A5-4592-B547-F80D412085C1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CDC4F85-63AD-4C20-980D-850A4816854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CBD4323-2E89-4BF3-A9AA-55458674726A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79BD91F-7152-4C56-AA93-B0F174BF08B4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4511F08-1A00-4955-951A-DEE0160CA20D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676FF0-BFAC-45C8-9C11-236E0D3DC6C7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790EDB2-ED22-4D22-8E35-35E5B110A695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BBEC96A-9293-4A69-988B-C9B775CE1C89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B1182407-D4DD-4135-8F02-A53E7AB6F099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F83ADFF2-7557-4309-9600-EA9F5237C151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EE57096-2058-4075-AE36-3FA7CF50E3FD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F630D8B-EFB6-41E6-AD5A-E98DF1DF68AE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DEAD1FE-1666-4F5B-AAC7-48B08B801340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75CB6BB-2C43-4422-936F-8DFD0FF4094D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9B70E05-9D08-4BFA-AAD8-A4FD9B3EB263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0A1F1C4-5F69-4C71-80FC-28CFD681C9E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E1F3AAF-CCB8-481A-B822-89A542019F00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F1BF78B-F807-4530-801D-58CD5F9BAF50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A9A9ED8-5CAB-40CA-99EE-EF9F29FEC325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652598B-ABD4-4EBE-972D-422298D313F2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AAC3DDF6-3730-4CF0-BE3A-B8FF8F9016E4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E6F142F-445D-4F5D-9267-D969F572DF75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71A3B8E-420B-4155-8659-A630C89D4987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7D2977EA-4295-4F53-8BA2-DC6C65635FE7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232E74C-049C-426A-8039-1D962BF341F8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A977AB7-DAC4-40AC-B525-D9EB3F547D97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4B80BB00-42E2-4A65-8B6C-2369EBB44E34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52FD7EB7-C92A-42FD-9945-8F4BB3201F79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C3D00875-4DA7-4E16-B8F0-B63161FF44BA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E246E34-8CAE-48F4-8C98-C7D9BF595436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18E787-5D17-4C5B-907F-1208A448A0DC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3FE8D69-DD12-4761-8B40-F93BF2DDC8E9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31719F2-CF34-4028-AEF8-B59DC409487B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5AE2B69-E0C3-492D-990A-A5F90DA29412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AC4B399-C4BF-46BF-B229-4C051C92C861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8DBE10E-BB70-4DF8-A6D6-DD88DEB24430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C39B8946-81F4-4EBD-AEF0-BC7D9C3BB4A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F1B863FC-4DDE-4E7A-ACBA-3CD029013842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3011C6CF-C959-48E6-A151-1E3EB6357A75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64F2AD2-1D1F-43A7-949F-36B3DE2955F0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FDBA21EC-2B06-4992-88BA-DA25C174BF79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10B5E02B-47C3-42AD-AB1F-CFB12EAF5D65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E0EDCDF-8E2E-490D-A1F3-4635BCC40495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8E95717-890C-441E-986E-9CED131C36A0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74E2026-80BF-4241-9373-081ECA137F5E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F701B43-F4FA-4E46-86E2-15C62FCC0F37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0861F8F-0ED9-41DB-806D-883E0DCBB930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1A004C-8F1B-4E35-9F98-A194A536DA54}"/>
                </a:ext>
              </a:extLst>
            </p:cNvPr>
            <p:cNvGrpSpPr/>
            <p:nvPr/>
          </p:nvGrpSpPr>
          <p:grpSpPr>
            <a:xfrm>
              <a:off x="8573224" y="5333266"/>
              <a:ext cx="1015774" cy="1452165"/>
              <a:chOff x="9827995" y="-3348465"/>
              <a:chExt cx="1557034" cy="222595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9DAC4AD-DBA3-413F-8CAA-923D2020B74E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5265FEA-4A0C-455E-9C6F-0D8B3325EB00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8AB30BD-D39C-4DF9-83A9-CA334957B62E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D3D02F-9356-4726-BCC8-2F88D64DF5D8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6BDD08E-5261-414B-90A6-3156099A24B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B4AB180-8374-438E-8EC9-5C9EB6200403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0ACD00-E854-4D71-9CE5-848F7783C188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D062328-7D52-4EDC-A415-D605D31CFD9A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2E7118C-4649-4CE3-8DF1-B242D1E4732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89AED51-B3AB-4ACF-9D5B-48695FB73765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B6B1432-0A1D-4CDB-A137-11E37CF47117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6A93C33-2000-4D69-9CE8-5EF623A5BC8E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137DB2-75B4-44C8-9247-CB1477C702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1E635ED-294B-49EC-8D0C-184675B711C8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43DC133-13E8-4CE1-851A-3E886D8F83A6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89E70D4-D1B8-40A7-8A5A-472F68650EEA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91622F9-259E-4579-A24B-3184DE349A7B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5BFD07C-5A12-4694-B50E-984B246A0724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9096EE7-E0DD-4634-9034-BF3335D29E70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97236A6-68CE-4219-8D37-EB91590629AA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AEAE42C-F7DF-4423-B884-589847E6B3B0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A2D3316-B27C-40CC-82F4-8A87A8F9D6D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60ECC6E-84A5-4478-B833-C5387BD0B310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9699CB5-D6E0-49B7-B2A4-E7CCA34D52B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2713143-6128-4ABA-88A1-F7B7F625C656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577E92A-D347-402B-ABB6-6D01D068A36B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3173CAF-0036-4800-A4CB-C385FEBCE844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339E3D-5EFA-46A4-9AFC-D67499A84D70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F9D51BE-355E-4CEF-ABCF-92A9A00241D4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E97809-7FA0-47C9-8A66-194311D304C4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AFE7D24-CEE4-4EA2-994F-A2A9E70E0EF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601C0A7-1651-4663-87C2-70024BF127EB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1112FFB-93E0-4530-98C1-9BD08FC9ABE5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736D585-2A6C-4831-8823-96948073143F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8CCCC2-990C-4034-8710-9FE1417A33CC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83FB354-2628-4915-8B55-B3780E6AB375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57B59BA-8363-4F37-943E-A2830232C1C4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453AE4-53C7-4793-BE69-3ECC4CA15AF5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C1A8291-A316-42BB-8469-31283737A01B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36B3698-1054-458F-B6A5-00217FFDA998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3A5276-EFC9-4244-B52F-D94BD9B27187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9C88C8-1686-44D3-91EE-8BF6F8305427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725F38E-C608-462C-814B-5B007762A67A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EC081DB-4128-45F4-A994-B3803D8EAF15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8B6CB1-B3C7-4623-8EA7-A254DBAC9820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488569B-9BA3-4954-8CC3-A62F59A1E8A6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EB0ABE1-4929-4C7C-B2F0-22BCA77A3341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1614509-0CA7-42D9-8F18-7C028D0EDCED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8E7AA8C-7A71-49E6-A236-0049F5B77F7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39FBD9F-FF8B-48E9-9C44-13BF3134A3D6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4758FF4-03D4-4BD0-A615-ACA9A400A375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B07F51-AA5D-414B-A304-3EFA6EDE06FA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DEC4899-D079-4C8F-8FD4-D82E278DCBA3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F07597B-6FD5-405A-8E60-F89564D67FD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F5A6D77-AD85-4728-AF2D-9015F4A65386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06D2B8D-2C96-42A2-AF57-1274AB61CB69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4D5992B-5047-46D1-9C8F-EC32A91FF945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6242B1C-892B-4E2A-889A-6E9B4227BDB6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9027AE8-648C-4FB7-8176-D11838853825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4C02557-CD66-4610-9121-2FA51EB2E60E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1A190A9-C0CB-4963-AAFC-4C8342865DD2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1364DA3-D4AA-4973-8C61-9A5E3AF2FA8B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412B95A-F720-436B-BCD3-92CA16518FE4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EAF763F-4D77-447D-B6DB-85D7F7C19722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9C38B23-20B7-4494-82EA-BCF1737812A3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732D3EC-F1EB-47E4-8761-15B42C75629B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C0C85B0-C9F0-4D8A-8258-FBABB686F245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61AB60F-81F0-448B-A45B-6E99BC13F173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C78BCB0-F146-4976-B262-50AD953F298F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9754E60-BBB0-45A4-97BC-331D1382D430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D95810B-015F-4736-AA0E-CF4AF1FF878A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4D25508-267C-4933-81EF-5285E6CD6E4B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EF2B5F1-2E06-4F57-B34C-B8C2E7C4C115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8322283-C700-4747-A19A-0E236C047732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B1683D8-F979-4B41-A657-1A1745B1D12D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4F2967-8B13-4123-99EA-15FCB18A3B3F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8CCF72-872D-4F0A-9B79-4FDC39ED346A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57A3D51-D26B-4994-9FC4-322D9934721A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EFAF249-8B50-4715-9A9A-1F192210DA5E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821D0D3-4DC4-4C97-ABBA-2B3895E1A0E9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BFA2B11-8399-4ABA-B2BA-66B833BE94BE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A1E7E2A-2A12-4697-A4EA-B22FDA362B31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EBB5046-E56F-4552-AAE3-63B584EFFA1F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06BC5A-CCC7-49AC-B6A7-DC78934F7041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2BD81D1-EC62-4490-A7EE-07B33FA903D0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E064981-1299-437F-AC65-FE5421A3C796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E034953-8924-4B0E-B3C1-723ABF6D8680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99EE9A-85C0-4657-AEE7-8FDE77BA0D2A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EEB9CF3-545D-4F68-A5B1-24395FF59DBF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48D1C88-9601-4133-9AAA-ECFEE8672DC3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F29F3E5-78B8-4839-883C-83D007B43B1D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F3776F0-1A82-4759-8969-A046AEB7984A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5AFAD0-00F5-42BD-A7C2-822DDC4D929F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D3BE97C-C032-4C40-8B72-BC7C927832C9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F4CE15C-378B-4739-90B3-C860201B3BF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B16E65E-4DF2-4F57-8D22-AC8B6364ACA1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896222F-B15F-49A8-8D96-B10B4E9A5A7F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ABFCA5-F1FB-421B-9AB5-63FA5C3C9C24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A0948BB-D9C1-4FAC-B67D-2A477633C6EF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671BEB9-92E5-4FAD-9585-754A03E23E8D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195F7BE-DB47-469B-A27F-FEC62D18CD9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51A6142-09E2-4EC5-9F26-584EA71B7CB7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752CEED-C7F1-4081-A4DC-86F154FDEF62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CAF687F-5041-461E-8AE5-5A7D74AEEFE5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DE80F21-3285-4197-AF32-409E694B0209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9966935-B24D-498C-80D2-C766B0E8EBCF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6731650-1AF9-4F35-8529-529366719DDE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0156D47-CA1D-4D7A-9B5E-6CD30E8B9052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6FD632B-3698-49BF-948E-49118FE880B3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3A60884-17C5-4654-9B15-B7C90461FAEE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C8D7233-C738-4576-830E-9F13B88064D2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E6AAE63-433A-494E-80FA-A6EBDC2732E5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0C195E7-12BE-40B3-9C7D-7A2D5225FB11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28" name="组合 18">
            <a:extLst>
              <a:ext uri="{FF2B5EF4-FFF2-40B4-BE49-F238E27FC236}">
                <a16:creationId xmlns:a16="http://schemas.microsoft.com/office/drawing/2014/main" id="{95A96033-979E-42C3-8C8C-22DA0A24F3AF}"/>
              </a:ext>
            </a:extLst>
          </p:cNvPr>
          <p:cNvGrpSpPr/>
          <p:nvPr/>
        </p:nvGrpSpPr>
        <p:grpSpPr>
          <a:xfrm>
            <a:off x="5219443" y="2324897"/>
            <a:ext cx="3764537" cy="2988936"/>
            <a:chOff x="884" y="3053"/>
            <a:chExt cx="17244" cy="4020"/>
          </a:xfrm>
        </p:grpSpPr>
        <p:grpSp>
          <p:nvGrpSpPr>
            <p:cNvPr id="529" name="组合 15">
              <a:extLst>
                <a:ext uri="{FF2B5EF4-FFF2-40B4-BE49-F238E27FC236}">
                  <a16:creationId xmlns:a16="http://schemas.microsoft.com/office/drawing/2014/main" id="{71BE0DA6-E528-4663-ADF1-972B3EDFDB7F}"/>
                </a:ext>
              </a:extLst>
            </p:cNvPr>
            <p:cNvGrpSpPr/>
            <p:nvPr/>
          </p:nvGrpSpPr>
          <p:grpSpPr>
            <a:xfrm>
              <a:off x="1317" y="3053"/>
              <a:ext cx="16811" cy="4020"/>
              <a:chOff x="1020" y="2328"/>
              <a:chExt cx="11098" cy="8282"/>
            </a:xfrm>
          </p:grpSpPr>
          <p:sp>
            <p:nvSpPr>
              <p:cNvPr id="532" name="圆角矩形 14">
                <a:extLst>
                  <a:ext uri="{FF2B5EF4-FFF2-40B4-BE49-F238E27FC236}">
                    <a16:creationId xmlns:a16="http://schemas.microsoft.com/office/drawing/2014/main" id="{F3552FC9-A3BC-4E22-80C1-E2237C1CE5D9}"/>
                  </a:ext>
                </a:extLst>
              </p:cNvPr>
              <p:cNvSpPr/>
              <p:nvPr/>
            </p:nvSpPr>
            <p:spPr>
              <a:xfrm>
                <a:off x="1220" y="2481"/>
                <a:ext cx="10898" cy="81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 dirty="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3" name="圆角矩形 13">
                <a:extLst>
                  <a:ext uri="{FF2B5EF4-FFF2-40B4-BE49-F238E27FC236}">
                    <a16:creationId xmlns:a16="http://schemas.microsoft.com/office/drawing/2014/main" id="{7290EE69-734A-41AE-A2AE-D4A362B307B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0" name="文本框 17">
              <a:extLst>
                <a:ext uri="{FF2B5EF4-FFF2-40B4-BE49-F238E27FC236}">
                  <a16:creationId xmlns:a16="http://schemas.microsoft.com/office/drawing/2014/main" id="{97636CDB-F866-43A8-9931-56102538C984}"/>
                </a:ext>
              </a:extLst>
            </p:cNvPr>
            <p:cNvSpPr txBox="1"/>
            <p:nvPr/>
          </p:nvSpPr>
          <p:spPr>
            <a:xfrm>
              <a:off x="884" y="3129"/>
              <a:ext cx="17114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Ai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文本框 17">
              <a:extLst>
                <a:ext uri="{FF2B5EF4-FFF2-40B4-BE49-F238E27FC236}">
                  <a16:creationId xmlns:a16="http://schemas.microsoft.com/office/drawing/2014/main" id="{8B71D96E-5C60-4181-95BB-48DD3EFC4AFD}"/>
                </a:ext>
              </a:extLst>
            </p:cNvPr>
            <p:cNvSpPr txBox="1"/>
            <p:nvPr/>
          </p:nvSpPr>
          <p:spPr>
            <a:xfrm>
              <a:off x="1162" y="4101"/>
              <a:ext cx="15640" cy="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Luật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Chia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lớp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4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bảng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viết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tam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tứ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có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trong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nào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hoàn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chính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xác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chiến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thắng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</a:t>
              </a:r>
              <a:endParaRPr lang="vi-V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3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4246"/>
              </p:ext>
            </p:extLst>
          </p:nvPr>
        </p:nvGraphicFramePr>
        <p:xfrm>
          <a:off x="1766853" y="4713237"/>
          <a:ext cx="5383452" cy="13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06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3370446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</a:tblGrid>
              <a:tr h="6525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681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1754892" y="4861706"/>
            <a:ext cx="213925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1802072" y="5432692"/>
            <a:ext cx="205299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3758532" y="4812155"/>
            <a:ext cx="229336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ADC,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ACB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DBE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3890290" y="5490038"/>
            <a:ext cx="326001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ABED,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ABEC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2191754" y="1764496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6" y="683599"/>
            <a:ext cx="8556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6F33C3-EEFE-47C0-A94F-C4E872DE1AB3}"/>
              </a:ext>
            </a:extLst>
          </p:cNvPr>
          <p:cNvSpPr/>
          <p:nvPr/>
        </p:nvSpPr>
        <p:spPr>
          <a:xfrm>
            <a:off x="2248778" y="3211215"/>
            <a:ext cx="4167266" cy="179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4DB27B-45B5-4133-A91D-9C3948DC8126}"/>
              </a:ext>
            </a:extLst>
          </p:cNvPr>
          <p:cNvSpPr/>
          <p:nvPr/>
        </p:nvSpPr>
        <p:spPr>
          <a:xfrm>
            <a:off x="2200060" y="317283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A7E286-C83D-43B1-A8CA-006800D3C10F}"/>
              </a:ext>
            </a:extLst>
          </p:cNvPr>
          <p:cNvSpPr/>
          <p:nvPr/>
        </p:nvSpPr>
        <p:spPr>
          <a:xfrm>
            <a:off x="2200060" y="493188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7C9D26-2D7E-4184-86A1-CA2F3870D13D}"/>
              </a:ext>
            </a:extLst>
          </p:cNvPr>
          <p:cNvSpPr/>
          <p:nvPr/>
        </p:nvSpPr>
        <p:spPr>
          <a:xfrm>
            <a:off x="6318609" y="3178599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AEA59E-E435-4832-8FE0-77C2D6F36EE1}"/>
              </a:ext>
            </a:extLst>
          </p:cNvPr>
          <p:cNvSpPr/>
          <p:nvPr/>
        </p:nvSpPr>
        <p:spPr>
          <a:xfrm>
            <a:off x="6352209" y="494372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9C87A4-5523-4F14-9CE4-7CFBC1EFA82B}"/>
              </a:ext>
            </a:extLst>
          </p:cNvPr>
          <p:cNvSpPr/>
          <p:nvPr/>
        </p:nvSpPr>
        <p:spPr>
          <a:xfrm>
            <a:off x="5170485" y="316099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D875B76-4121-46AD-AEA4-DB26BE4A4A70}"/>
              </a:ext>
            </a:extLst>
          </p:cNvPr>
          <p:cNvSpPr/>
          <p:nvPr/>
        </p:nvSpPr>
        <p:spPr>
          <a:xfrm>
            <a:off x="3274934" y="4949485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C84BFC-2841-4B79-A242-04954C388F51}"/>
              </a:ext>
            </a:extLst>
          </p:cNvPr>
          <p:cNvSpPr txBox="1"/>
          <p:nvPr/>
        </p:nvSpPr>
        <p:spPr>
          <a:xfrm>
            <a:off x="1995847" y="2778962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C1C746-1282-4D19-A2AB-83982ECD356E}"/>
              </a:ext>
            </a:extLst>
          </p:cNvPr>
          <p:cNvSpPr txBox="1"/>
          <p:nvPr/>
        </p:nvSpPr>
        <p:spPr>
          <a:xfrm>
            <a:off x="6163819" y="271878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7F3B5-6364-414D-B570-1C364896B5CE}"/>
              </a:ext>
            </a:extLst>
          </p:cNvPr>
          <p:cNvSpPr txBox="1"/>
          <p:nvPr/>
        </p:nvSpPr>
        <p:spPr>
          <a:xfrm>
            <a:off x="6178936" y="5076346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70BC29-FEB8-469B-BA52-1D071BB3CBDD}"/>
              </a:ext>
            </a:extLst>
          </p:cNvPr>
          <p:cNvSpPr txBox="1"/>
          <p:nvPr/>
        </p:nvSpPr>
        <p:spPr>
          <a:xfrm>
            <a:off x="1995847" y="5002131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42586B-6B86-4BB7-B934-D2F063825D5D}"/>
              </a:ext>
            </a:extLst>
          </p:cNvPr>
          <p:cNvSpPr txBox="1"/>
          <p:nvPr/>
        </p:nvSpPr>
        <p:spPr>
          <a:xfrm>
            <a:off x="5030812" y="272443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0E8696-F62F-4861-BF99-7CB03CF82255}"/>
              </a:ext>
            </a:extLst>
          </p:cNvPr>
          <p:cNvSpPr txBox="1"/>
          <p:nvPr/>
        </p:nvSpPr>
        <p:spPr>
          <a:xfrm>
            <a:off x="3086544" y="5052493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EA7444A-0A34-4A6E-8705-8797853575D2}"/>
              </a:ext>
            </a:extLst>
          </p:cNvPr>
          <p:cNvCxnSpPr>
            <a:cxnSpLocks/>
            <a:stCxn id="47" idx="7"/>
            <a:endCxn id="48" idx="7"/>
          </p:cNvCxnSpPr>
          <p:nvPr/>
        </p:nvCxnSpPr>
        <p:spPr>
          <a:xfrm flipH="1">
            <a:off x="3358100" y="317223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3330620" y="320471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A0FB0C-37F2-4C39-B052-9D1988688973}"/>
              </a:ext>
            </a:extLst>
          </p:cNvPr>
          <p:cNvCxnSpPr>
            <a:cxnSpLocks/>
            <a:endCxn id="48" idx="5"/>
          </p:cNvCxnSpPr>
          <p:nvPr/>
        </p:nvCxnSpPr>
        <p:spPr>
          <a:xfrm>
            <a:off x="2246606" y="3217841"/>
            <a:ext cx="1111494" cy="1797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89508A-E046-47AD-901D-65B3FC8F51C3}"/>
              </a:ext>
            </a:extLst>
          </p:cNvPr>
          <p:cNvCxnSpPr>
            <a:cxnSpLocks/>
            <a:stCxn id="53" idx="2"/>
            <a:endCxn id="46" idx="1"/>
          </p:cNvCxnSpPr>
          <p:nvPr/>
        </p:nvCxnSpPr>
        <p:spPr>
          <a:xfrm>
            <a:off x="5219202" y="3186102"/>
            <a:ext cx="1147276" cy="176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635</Words>
  <Application>Microsoft Office PowerPoint</Application>
  <PresentationFormat>On-screen Show (4:3)</PresentationFormat>
  <Paragraphs>99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Coiny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HONG DIEP NGUYEN</cp:lastModifiedBy>
  <cp:revision>73</cp:revision>
  <dcterms:created xsi:type="dcterms:W3CDTF">2021-06-03T14:58:56Z</dcterms:created>
  <dcterms:modified xsi:type="dcterms:W3CDTF">2025-11-01T08:34:54Z</dcterms:modified>
</cp:coreProperties>
</file>