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4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2022/10/9</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2.xml"/><Relationship Id="rId7" Type="http://schemas.openxmlformats.org/officeDocument/2006/relationships/image" Target="../media/image4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11" Type="http://schemas.openxmlformats.org/officeDocument/2006/relationships/image" Target="../media/image46.svg"/><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2.xml"/><Relationship Id="rId7" Type="http://schemas.openxmlformats.org/officeDocument/2006/relationships/image" Target="../media/image4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Nói</a:t>
            </a:r>
            <a:r>
              <a:rPr kumimoji="0" lang="en-US" sz="3200" b="0" i="0" u="none" strike="noStrike" kern="1200" cap="none" spc="0" normalizeH="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kumimoji="0" lang="en-US" sz="3200" b="0" i="0" u="none" strike="noStrike" kern="1200" cap="none" spc="0" normalizeH="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và</a:t>
            </a:r>
            <a:r>
              <a:rPr kumimoji="0" lang="en-US" sz="3200" b="0" i="0" u="none" strike="noStrike" kern="1200" cap="none" spc="0" normalizeH="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kumimoji="0" lang="en-US" sz="3200" b="0" i="0" u="none" strike="noStrike" kern="1200" cap="none" spc="0" normalizeH="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nghe</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
        <p:nvSpPr>
          <p:cNvPr id="2" name="TextBox 1">
            <a:extLst>
              <a:ext uri="{FF2B5EF4-FFF2-40B4-BE49-F238E27FC236}">
                <a16:creationId xmlns:a16="http://schemas.microsoft.com/office/drawing/2014/main" id="{7DBDAC68-C27F-4485-B75C-1EDDA992C800}"/>
              </a:ext>
            </a:extLst>
          </p:cNvPr>
          <p:cNvSpPr txBox="1"/>
          <p:nvPr/>
        </p:nvSpPr>
        <p:spPr>
          <a:xfrm>
            <a:off x="5382226" y="1041721"/>
            <a:ext cx="4815069" cy="369332"/>
          </a:xfrm>
          <a:prstGeom prst="rect">
            <a:avLst/>
          </a:prstGeom>
          <a:solidFill>
            <a:srgbClr val="00B0F0"/>
          </a:solidFill>
        </p:spPr>
        <p:txBody>
          <a:bodyPr wrap="square" rtlCol="0">
            <a:spAutoFit/>
          </a:bodyPr>
          <a:lstStyle/>
          <a:p>
            <a:r>
              <a:rPr lang="en-SG" dirty="0"/>
              <a:t>TR</a:t>
            </a:r>
            <a:r>
              <a:rPr lang="vi-VN" dirty="0"/>
              <a:t>Ư</a:t>
            </a:r>
            <a:r>
              <a:rPr lang="en-SG" dirty="0"/>
              <a:t>ỜNG TIỂU HỌC VŨ XUÂN THIỀU</a:t>
            </a:r>
          </a:p>
        </p:txBody>
      </p:sp>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399</Words>
  <Application>Microsoft Office PowerPoint</Application>
  <PresentationFormat>Widescreen</PresentationFormat>
  <Paragraphs>60</Paragraphs>
  <Slides>20</Slides>
  <Notes>19</Notes>
  <HiddenSlides>0</HiddenSlides>
  <MMClips>11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等线</vt:lpstr>
      <vt:lpstr>微软雅黑</vt:lpstr>
      <vt:lpstr>Arial</vt:lpstr>
      <vt:lpstr>Baloo</vt:lpstr>
      <vt:lpstr>Calibri</vt:lpstr>
      <vt:lpstr>Calibri Light</vt:lpstr>
      <vt:lpstr>Coiny</vt:lpstr>
      <vt:lpstr>Times New Roman</vt:lpstr>
      <vt:lpstr>字魂27号-布丁体</vt:lpstr>
      <vt:lpstr>思源黑体 CN Light</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2022-06-25T00:47:11Z</dcterms:created>
  <dcterms:modified xsi:type="dcterms:W3CDTF">2022-10-09T10:55:19Z</dcterms:modified>
</cp:coreProperties>
</file>