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5" r:id="rId4"/>
    <p:sldId id="268" r:id="rId5"/>
    <p:sldId id="270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99"/>
    <a:srgbClr val="66CCFF"/>
    <a:srgbClr val="3399FF"/>
    <a:srgbClr val="FF99CC"/>
    <a:srgbClr val="FBE2D1"/>
    <a:srgbClr val="53D2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3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10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376448" y="1933300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06654" y="2445494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5: ÔN TẬP PHÉP CỘNG, PHÉP TRỪ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570435" y="4123585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02427"/>
              </p:ext>
            </p:extLst>
          </p:nvPr>
        </p:nvGraphicFramePr>
        <p:xfrm>
          <a:off x="729049" y="1611704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a) 60 + 40 = ?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chục + 4 chục = 10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60 + 40 = 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6599"/>
              </p:ext>
            </p:extLst>
          </p:nvPr>
        </p:nvGraphicFramePr>
        <p:xfrm>
          <a:off x="628081" y="3978387"/>
          <a:ext cx="5526043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52604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b) 100 – 20 = ?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 chục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– 2 chục = 8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100 – 20 = 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07366"/>
              </p:ext>
            </p:extLst>
          </p:nvPr>
        </p:nvGraphicFramePr>
        <p:xfrm>
          <a:off x="6496617" y="1665491"/>
          <a:ext cx="2004832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04832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+ 50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48674"/>
              </p:ext>
            </p:extLst>
          </p:nvPr>
        </p:nvGraphicFramePr>
        <p:xfrm>
          <a:off x="6429383" y="3978386"/>
          <a:ext cx="2207990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0799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30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nhẩm (theo mẫu)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11556"/>
              </p:ext>
            </p:extLst>
          </p:nvPr>
        </p:nvGraphicFramePr>
        <p:xfrm>
          <a:off x="6483170" y="2257162"/>
          <a:ext cx="2109501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09501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30 + 70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0119"/>
              </p:ext>
            </p:extLst>
          </p:nvPr>
        </p:nvGraphicFramePr>
        <p:xfrm>
          <a:off x="6450717" y="2835386"/>
          <a:ext cx="2186656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65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+ 80 =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94245"/>
              </p:ext>
            </p:extLst>
          </p:nvPr>
        </p:nvGraphicFramePr>
        <p:xfrm>
          <a:off x="8442700" y="1714918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84334"/>
              </p:ext>
            </p:extLst>
          </p:nvPr>
        </p:nvGraphicFramePr>
        <p:xfrm>
          <a:off x="8442699" y="2295322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47941"/>
              </p:ext>
            </p:extLst>
          </p:nvPr>
        </p:nvGraphicFramePr>
        <p:xfrm>
          <a:off x="8429252" y="2879124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57363"/>
              </p:ext>
            </p:extLst>
          </p:nvPr>
        </p:nvGraphicFramePr>
        <p:xfrm>
          <a:off x="6462584" y="4996339"/>
          <a:ext cx="2164250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6425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90 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11881"/>
              </p:ext>
            </p:extLst>
          </p:nvPr>
        </p:nvGraphicFramePr>
        <p:xfrm>
          <a:off x="6440358" y="4529715"/>
          <a:ext cx="4736355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736355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47194"/>
              </p:ext>
            </p:extLst>
          </p:nvPr>
        </p:nvGraphicFramePr>
        <p:xfrm>
          <a:off x="8481586" y="392677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04846"/>
              </p:ext>
            </p:extLst>
          </p:nvPr>
        </p:nvGraphicFramePr>
        <p:xfrm>
          <a:off x="8520836" y="4528625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86716"/>
              </p:ext>
            </p:extLst>
          </p:nvPr>
        </p:nvGraphicFramePr>
        <p:xfrm>
          <a:off x="8493943" y="506541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36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3046988"/>
            <a:chOff x="422171" y="2570288"/>
            <a:chExt cx="2158993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35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4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39</a:t>
              </a: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2811" y="4014150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3046988"/>
            <a:chOff x="422171" y="2570288"/>
            <a:chExt cx="2158993" cy="3046988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52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87</a:t>
              </a: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22811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50740" y="2542766"/>
            <a:ext cx="2158993" cy="3046988"/>
            <a:chOff x="199653" y="2570288"/>
            <a:chExt cx="2158993" cy="3046988"/>
          </a:xfrm>
        </p:grpSpPr>
        <p:sp>
          <p:nvSpPr>
            <p:cNvPr id="38" name="TextBox 37"/>
            <p:cNvSpPr txBox="1"/>
            <p:nvPr/>
          </p:nvSpPr>
          <p:spPr>
            <a:xfrm>
              <a:off x="199653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68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6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62</a:t>
              </a: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944894" y="2472457"/>
            <a:ext cx="2158993" cy="3046988"/>
            <a:chOff x="190902" y="2570288"/>
            <a:chExt cx="2158993" cy="3046988"/>
          </a:xfrm>
        </p:grpSpPr>
        <p:sp>
          <p:nvSpPr>
            <p:cNvPr id="42" name="TextBox 41"/>
            <p:cNvSpPr txBox="1"/>
            <p:nvPr/>
          </p:nvSpPr>
          <p:spPr>
            <a:xfrm>
              <a:off x="190902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79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55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24</a:t>
              </a: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64" y="416481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07021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2348716" y="1964349"/>
            <a:ext cx="1544011" cy="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344077" y="3004956"/>
            <a:ext cx="1519622" cy="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8019262" y="2184555"/>
            <a:ext cx="1683385" cy="9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7116116" y="3112412"/>
            <a:ext cx="1594801" cy="9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4389988" y="1051174"/>
            <a:ext cx="1534814" cy="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276092" y="1103581"/>
            <a:ext cx="1637424" cy="9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2" y="2165642"/>
            <a:ext cx="3193066" cy="1889616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207977" y="1722527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89493" y="36765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74979" y="2628581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658932" y="172302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99046" y="29173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51788" y="3864763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12139E-6 L -0.17149 0.288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4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1068 0.5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647E-6 L -0.03685 0.349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745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08092E-6 L 0.13919 0.423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4509E-6 L -0.05963 0.541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7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4104E-6 L 0.275 0.48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4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4104E-6 L -0.03099 0.383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6358E-6 L 0.18685 0.258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33526E-6 L -0.02031 0.423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115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2206969" y="1241814"/>
            <a:ext cx="7515255" cy="17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293006" y="4383342"/>
            <a:ext cx="1100309" cy="774472"/>
            <a:chOff x="3293006" y="4383342"/>
            <a:chExt cx="1100309" cy="774472"/>
          </a:xfrm>
        </p:grpSpPr>
        <p:cxnSp>
          <p:nvCxnSpPr>
            <p:cNvPr id="11" name="Straight Arrow Connector 10"/>
            <p:cNvCxnSpPr>
              <a:endCxn id="2" idx="1"/>
            </p:cNvCxnSpPr>
            <p:nvPr/>
          </p:nvCxnSpPr>
          <p:spPr>
            <a:xfrm flipV="1">
              <a:off x="3388657" y="4519248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680430">
              <a:off x="3293006" y="4383342"/>
              <a:ext cx="86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+ 30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8332" y="4660616"/>
            <a:ext cx="1020325" cy="994392"/>
            <a:chOff x="2368332" y="4660616"/>
            <a:chExt cx="1020325" cy="994392"/>
          </a:xfrm>
        </p:grpSpPr>
        <p:sp>
          <p:nvSpPr>
            <p:cNvPr id="5" name="Oval 4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3315" y="4062220"/>
            <a:ext cx="927847" cy="914055"/>
            <a:chOff x="4393315" y="4062220"/>
            <a:chExt cx="927847" cy="914055"/>
          </a:xfrm>
        </p:grpSpPr>
        <p:sp>
          <p:nvSpPr>
            <p:cNvPr id="2" name="Rounded Rectangle 1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80</a:t>
              </a: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6643672" y="4519248"/>
            <a:ext cx="927847" cy="914055"/>
            <a:chOff x="6643672" y="4519248"/>
            <a:chExt cx="927847" cy="914055"/>
          </a:xfrm>
        </p:grpSpPr>
        <p:sp>
          <p:nvSpPr>
            <p:cNvPr id="9" name="Rounded Rectangle 8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</p:grpSp>
      <p:grpSp>
        <p:nvGrpSpPr>
          <p:cNvPr id="3075" name="Group 3074"/>
          <p:cNvGrpSpPr/>
          <p:nvPr/>
        </p:nvGrpSpPr>
        <p:grpSpPr>
          <a:xfrm>
            <a:off x="8686801" y="3867368"/>
            <a:ext cx="1035423" cy="887506"/>
            <a:chOff x="8364072" y="3874480"/>
            <a:chExt cx="1035423" cy="887506"/>
          </a:xfrm>
        </p:grpSpPr>
        <p:sp>
          <p:nvSpPr>
            <p:cNvPr id="3" name="Isosceles Triangle 2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29366" y="4251374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</p:grpSp>
      <p:grpSp>
        <p:nvGrpSpPr>
          <p:cNvPr id="3072" name="Group 3071"/>
          <p:cNvGrpSpPr/>
          <p:nvPr/>
        </p:nvGrpSpPr>
        <p:grpSpPr>
          <a:xfrm>
            <a:off x="5321162" y="4324814"/>
            <a:ext cx="1322510" cy="651462"/>
            <a:chOff x="5321162" y="4324814"/>
            <a:chExt cx="1322510" cy="651462"/>
          </a:xfrm>
        </p:grpSpPr>
        <p:cxnSp>
          <p:nvCxnSpPr>
            <p:cNvPr id="18" name="Straight Arrow Connector 17"/>
            <p:cNvCxnSpPr>
              <a:endCxn id="9" idx="1"/>
            </p:cNvCxnSpPr>
            <p:nvPr/>
          </p:nvCxnSpPr>
          <p:spPr>
            <a:xfrm>
              <a:off x="5321162" y="4533472"/>
              <a:ext cx="1322510" cy="44280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228150">
              <a:off x="5513213" y="4324814"/>
              <a:ext cx="108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- 40</a:t>
              </a:r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7487860" y="4244262"/>
            <a:ext cx="1500865" cy="795631"/>
            <a:chOff x="7487860" y="4258525"/>
            <a:chExt cx="1088317" cy="7813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571519" y="4401327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9781010">
              <a:off x="7487860" y="4258525"/>
              <a:ext cx="105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+ 15</a:t>
              </a:r>
            </a:p>
          </p:txBody>
        </p:sp>
      </p:grpSp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42454" y="391067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336700"/>
            <a:ext cx="11382624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Hỏi trên thuyền lúc đó có 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59677" y="849237"/>
            <a:ext cx="26588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325581" y="84923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649040" y="1352058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570311" y="1320569"/>
            <a:ext cx="7078729" cy="3463972"/>
            <a:chOff x="496794" y="1320569"/>
            <a:chExt cx="6537855" cy="34639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1214679" y="2054792"/>
              <a:ext cx="225712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Tóm tắt: 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920885" y="1320569"/>
              <a:ext cx="1805855" cy="61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978062" y="1326906"/>
              <a:ext cx="522195" cy="61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920884" y="1840520"/>
              <a:ext cx="2178997" cy="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50933" y="2537923"/>
              <a:ext cx="537645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Có     : 12 hành khách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3469763" y="4168992"/>
              <a:ext cx="225712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Bài giải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496794" y="3052603"/>
              <a:ext cx="537645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Thêm : 3 hành khách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83059" y="3551225"/>
              <a:ext cx="6451590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Hỏi    : có tất cả .... hành khách?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8406062" y="15325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93373" y="4713101"/>
            <a:ext cx="947942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Trên thuyền lúc đó có tất cả số hành khách là:</a:t>
            </a: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12 + 3 = 15 ( hành khách) </a:t>
            </a: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 Đáp số: 15 hành khách</a:t>
            </a:r>
          </a:p>
          <a:p>
            <a:endParaRPr 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280</Words>
  <Application>Microsoft Office PowerPoint</Application>
  <PresentationFormat>Widescreen</PresentationFormat>
  <Paragraphs>77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iCiel Cadena</vt:lpstr>
      <vt:lpstr>iCiel Crocante</vt:lpstr>
      <vt:lpstr>iCiel Pony</vt:lpstr>
      <vt:lpstr>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huyền phạm</cp:lastModifiedBy>
  <cp:revision>75</cp:revision>
  <dcterms:created xsi:type="dcterms:W3CDTF">2021-05-23T15:59:21Z</dcterms:created>
  <dcterms:modified xsi:type="dcterms:W3CDTF">2025-09-22T03:07:36Z</dcterms:modified>
</cp:coreProperties>
</file>