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73" r:id="rId2"/>
  </p:sldMasterIdLst>
  <p:sldIdLst>
    <p:sldId id="322" r:id="rId3"/>
    <p:sldId id="348" r:id="rId4"/>
    <p:sldId id="259" r:id="rId5"/>
    <p:sldId id="273" r:id="rId6"/>
    <p:sldId id="275" r:id="rId7"/>
    <p:sldId id="274" r:id="rId8"/>
    <p:sldId id="276" r:id="rId9"/>
    <p:sldId id="344" r:id="rId10"/>
    <p:sldId id="352" r:id="rId11"/>
    <p:sldId id="349" r:id="rId12"/>
    <p:sldId id="330" r:id="rId13"/>
    <p:sldId id="354" r:id="rId14"/>
    <p:sldId id="353" r:id="rId15"/>
    <p:sldId id="331" r:id="rId16"/>
    <p:sldId id="355" r:id="rId17"/>
    <p:sldId id="340" r:id="rId18"/>
    <p:sldId id="351" r:id="rId19"/>
  </p:sldIdLst>
  <p:sldSz cx="12192000" cy="6858000"/>
  <p:notesSz cx="6858000" cy="9144000"/>
  <p:embeddedFontLst>
    <p:embeddedFont>
      <p:font typeface="等线" panose="02010600030101010101" pitchFamily="2" charset="-122"/>
      <p:regular r:id="rId20"/>
    </p:embeddedFont>
    <p:embeddedFont>
      <p:font typeface="#9Slide06 FS Playlist Script" panose="020B0604020202020204" charset="0"/>
      <p:regular r:id="rId21"/>
    </p:embeddedFont>
    <p:embeddedFont>
      <p:font typeface="#9Slide07 HoneyCream" panose="020B0604020202020204" charset="0"/>
      <p:regular r:id="rId22"/>
    </p:embeddedFont>
    <p:embeddedFont>
      <p:font typeface="#9Slide07 SVNAdam Gorry" panose="02040603050506020204" charset="0"/>
      <p:regular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alibri Light" panose="020F0302020204030204" pitchFamily="34" charset="0"/>
      <p:regular r:id="rId28"/>
      <p:italic r:id="rId29"/>
    </p:embeddedFont>
    <p:embeddedFont>
      <p:font typeface="Cambria" panose="02040503050406030204" pitchFamily="18" charset="0"/>
      <p:regular r:id="rId30"/>
      <p:bold r:id="rId31"/>
      <p:italic r:id="rId32"/>
      <p:boldItalic r:id="rId33"/>
    </p:embeddedFont>
    <p:embeddedFont>
      <p:font typeface="Cambria Math" panose="02040503050406030204" pitchFamily="18" charset="0"/>
      <p:regular r:id="rId34"/>
    </p:embeddedFont>
    <p:embeddedFont>
      <p:font typeface="SVN-Cookies" panose="02040603050506020204" pitchFamily="18" charset="0"/>
      <p:regular r:id="rId35"/>
    </p:embeddedFont>
    <p:embeddedFont>
      <p:font typeface="SVN-Newton" panose="02040603050506020204" pitchFamily="18" charset="0"/>
      <p:regular r:id="rId36"/>
    </p:embeddedFont>
    <p:embeddedFont>
      <p:font typeface="SVN-Ready" panose="02040603050506020204" pitchFamily="18" charset="0"/>
      <p:regular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189" y="4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7.fntdata"/><Relationship Id="rId39" Type="http://schemas.openxmlformats.org/officeDocument/2006/relationships/viewProps" Target="viewProps.xml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font" Target="fonts/font18.fntdata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font" Target="fonts/font17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2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473995-C97D-E4FF-62A5-7B3B543C99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FB5E5C61-12E8-FEE0-1436-355F567950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00C1472-54AE-7C8C-C591-CFB86C5A8C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0FD55-51DA-4A55-B161-40F254D300C6}" type="datetimeFigureOut">
              <a:rPr lang="zh-CN" altLang="en-US" smtClean="0"/>
              <a:t>2025/5/16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B72E353-64DE-A34F-C722-5118F3425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0C0918B-EBB1-E24A-B81C-738D93ECF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D188B-D430-4B7B-BA89-DBA3B151657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9">
            <a:extLst>
              <a:ext uri="{FF2B5EF4-FFF2-40B4-BE49-F238E27FC236}">
                <a16:creationId xmlns:a16="http://schemas.microsoft.com/office/drawing/2014/main" id="{EC8AC8BD-929C-C80A-4634-0DD2085C7F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9" r="2969"/>
          <a:stretch/>
        </p:blipFill>
        <p:spPr>
          <a:xfrm rot="5400000">
            <a:off x="2672630" y="-2667000"/>
            <a:ext cx="6858000" cy="12192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B0FB0D9E-52EF-19C3-48C3-028FAF516077}"/>
              </a:ext>
            </a:extLst>
          </p:cNvPr>
          <p:cNvSpPr txBox="1">
            <a:spLocks/>
          </p:cNvSpPr>
          <p:nvPr userDrawn="1"/>
        </p:nvSpPr>
        <p:spPr>
          <a:xfrm>
            <a:off x="-671208" y="6145212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3907667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wind"/>
      </p:transition>
    </mc:Choice>
    <mc:Fallback xmlns="">
      <p:transition spd="slow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427EF0-8A39-9B7B-2CCD-74EBA06F4E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5D8C8BC-3D6A-AB11-B057-247A3D4E18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B9C47A9-F0E1-B75D-937E-EADC2922C6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0FD55-51DA-4A55-B161-40F254D300C6}" type="datetimeFigureOut">
              <a:rPr lang="zh-CN" altLang="en-US" smtClean="0"/>
              <a:t>2025/5/16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31713F5-204D-97EC-DA3B-746272958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9C07092-B109-BB5C-7118-9BFC63993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D188B-D430-4B7B-BA89-DBA3B15165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49943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wind"/>
      </p:transition>
    </mc:Choice>
    <mc:Fallback xmlns="">
      <p:transition spd="slow" advTm="3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98126C6-36ED-0868-ED63-49F5E5ACE1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3B79149-0FB6-5A07-EF59-5321CA150F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2B0F4A4-13F8-97F6-5403-F6287E4DDF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0FD55-51DA-4A55-B161-40F254D300C6}" type="datetimeFigureOut">
              <a:rPr lang="zh-CN" altLang="en-US" smtClean="0"/>
              <a:t>2025/5/16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1E066C-C65F-4F5C-E590-EDF68079FD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96C78B-562E-3A6A-CC93-19F80FE24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D188B-D430-4B7B-BA89-DBA3B15165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06813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wind"/>
      </p:transition>
    </mc:Choice>
    <mc:Fallback xmlns="">
      <p:transition spd="slow" advTm="3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6717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wind"/>
      </p:transition>
    </mc:Choice>
    <mc:Fallback xmlns="">
      <p:transition spd="slow" advTm="3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66E0E-D3EE-4CE0-B08A-90983745CA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CC17AC-F4F3-4623-8D60-7466435D22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949CC6-7CF2-48E1-B3CB-0277D83985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16/05/2025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17D0A5-6574-4C2E-A337-84AC2CCAE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1E5392-379E-42E8-820F-0AC1C51AD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373670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28E2A-D2A1-44AE-AC75-4325F2137F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A20683-B1F5-4F8E-9EE6-241400C657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7A83A2-BECE-45EC-90DD-24CEA447AD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16/05/2025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23C09D-BE68-4590-BBAA-309592609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302783-8D25-440B-B954-96B0E20B2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467425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49AE98-1640-43F1-A00B-4F682DFDE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1B6E53-4FD3-46E2-AEFF-D0590B3EE2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218E82-DDA3-4AFF-B9DC-F0656F0883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16/05/2025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31CE96-1245-43AA-95BA-2E8CDDED6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56EFA4-29D0-4773-AD35-2602E47DA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800954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24C04-C055-4B92-BE54-B490C178C5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9ECF81-413D-4F1C-8471-A7E188585C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FC51F2-AA9D-430E-8B67-7CE97F79A4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727AB4-2F03-4B92-9230-17E331CF5B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16/05/2025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46F5F4-A341-4C7A-BF23-C223F286F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E94FFA-7356-466A-B98B-415916C55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075228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C2B09-DAF4-4D26-9C10-FCAE868DB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31BFD9-073C-4E72-B64E-ABA2F3E57F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1356A6-3012-47A5-9A2B-60FD2EC513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BE547C-2DC2-44B1-81E8-A2263F74C6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59F113-2950-4006-8B0E-49590C3122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43E91FA-D2E3-4E75-9430-725BD07EE3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16/05/2025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E62116-1A06-4B52-9D94-A3DB423BA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4ED293-85D1-45CA-8355-C962BC273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377303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40EED-9ABD-41F1-91B7-48EF53EFFD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B13893-6308-4AD4-AC46-CFF572A73C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16/05/2025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047E53-ADF9-4018-B285-484F72F9D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13C219-E152-4244-AE18-605F18F25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432918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8780B1C-E878-4EE5-A7AB-99644AE0DD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16/05/2025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249EEA-E54A-4490-AB82-22994E2B0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BAF8B6-1EAF-4BC2-8D3C-1360FD6FB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522437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741A217-4247-00A8-B4B8-F9153BB1EC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987D54F-B107-CBC3-5808-4894792F59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8A06BE0-9C7A-BC21-0ECD-6A238A8FE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0FD55-51DA-4A55-B161-40F254D300C6}" type="datetimeFigureOut">
              <a:rPr lang="zh-CN" altLang="en-US" smtClean="0"/>
              <a:t>2025/5/16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F466870-9302-C0C2-6577-4100A1B6B4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6EEDCB1-5171-9C75-F352-1861BDE1F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D188B-D430-4B7B-BA89-DBA3B15165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37545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wind"/>
      </p:transition>
    </mc:Choice>
    <mc:Fallback xmlns="">
      <p:transition spd="slow" advTm="3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F36BE-94DE-4C4F-A21F-00A6173A7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34D9E9-6224-4D3A-81A7-5BF43F5383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874E44-04AE-4D8B-A314-CDEDC70EA8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C24548-1F98-4715-A6E6-59351A7F8B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16/05/2025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C56425-2DA8-4CC4-8D84-7A029A86A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1C9C91-088B-41C6-B5E3-3C518F790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326190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3D427-6A76-48C6-A08A-34E9A565C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A7CC02E-BE6C-4762-83E0-F6DBF076D8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2F9E11-425B-4B2F-963B-C8DD296B95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70E335-8BB8-4C48-886F-B44D979406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16/05/2025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456B3D-A38B-4C31-8330-B15B75E60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8BE192-0B0A-4223-91C9-53A3E23CE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867027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698DD-7F4A-40D3-9973-AA190CB9D4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78E8B1-44BC-47A1-BEC1-754BB25877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0D777B-13B5-4925-9B95-DEBAEDDD34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16/05/2025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1770E3-0502-44FD-B205-C8E4D27C6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5786BC-051F-4000-8CD1-00D1EE4F9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145641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55AD344-F9C6-48B2-AB21-A4CFADED9E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C5D109-A35E-41DB-A30C-371347684E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AB03B7-2893-4141-9121-F71A274A54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16/05/2025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56260-9862-4D60-AAB5-30BDAA69E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B92093-BD57-43CB-A839-D44D37F72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010809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6A46CC-4123-46BA-928B-F72F8D5A3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03B189D-61C4-CAD9-B0B0-D44F7B8F1F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7D69276-0A5C-8EC3-1E66-068A40F73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0FD55-51DA-4A55-B161-40F254D300C6}" type="datetimeFigureOut">
              <a:rPr lang="zh-CN" altLang="en-US" smtClean="0"/>
              <a:t>2025/5/16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C15CFBE-C1F5-A49A-CBDB-E904D1AEB8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AAE652C-3C68-BB47-B21A-899873DE3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D188B-D430-4B7B-BA89-DBA3B15165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48002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wind"/>
      </p:transition>
    </mc:Choice>
    <mc:Fallback xmlns="">
      <p:transition spd="slow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69135D-38AE-E528-1411-99DA51C938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D20DC9F-245E-0109-3728-B09C739A80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0A2D0DE-0A75-9C01-3455-2DBE33DF8E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585CD87-53C1-9C4E-2A4A-139685352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0FD55-51DA-4A55-B161-40F254D300C6}" type="datetimeFigureOut">
              <a:rPr lang="zh-CN" altLang="en-US" smtClean="0"/>
              <a:t>2025/5/16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86F1A7F-3BBA-2561-6A79-354DFB8C0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4B29BDE-CE77-D9AE-D811-F5BE5F972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D188B-D430-4B7B-BA89-DBA3B15165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86575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wind"/>
      </p:transition>
    </mc:Choice>
    <mc:Fallback xmlns="">
      <p:transition spd="slow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B9F1C12-6EF9-1EFF-69CE-4D8E093252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CCF00ED-854B-DAB7-3507-BDB1915CBF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0F77E75-9A63-3BBF-9436-2B654AC8C6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BDA3D80-80AB-661C-C05B-B1CB940638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560DCFD0-2583-1844-0578-BDDF70EF5A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810DA1B0-1A87-3691-1CBE-818B09540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0FD55-51DA-4A55-B161-40F254D300C6}" type="datetimeFigureOut">
              <a:rPr lang="zh-CN" altLang="en-US" smtClean="0"/>
              <a:t>2025/5/16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C37F2AE-67A9-93FB-DE3B-0F0D75D59D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DACCCBD-9AF3-F7AF-5DDA-4E8C96FA7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D188B-D430-4B7B-BA89-DBA3B15165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87545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wind"/>
      </p:transition>
    </mc:Choice>
    <mc:Fallback xmlns="">
      <p:transition spd="slow"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F2E4775-D955-6301-C8D8-7A7DDA3FE7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0FD55-51DA-4A55-B161-40F254D300C6}" type="datetimeFigureOut">
              <a:rPr lang="zh-CN" altLang="en-US" smtClean="0"/>
              <a:t>2025/5/16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8F5E66B-8EAA-6FE6-CEF5-49A531331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FBB7129-4018-AB52-65C3-6A36A3CBB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D188B-D430-4B7B-BA89-DBA3B151657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A38022F8-6FAA-4C40-11C5-756D54E725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9" r="2969"/>
          <a:stretch/>
        </p:blipFill>
        <p:spPr>
          <a:xfrm rot="5400000">
            <a:off x="2667000" y="-2666999"/>
            <a:ext cx="6858000" cy="121920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9EF8FED7-C05A-2CE9-BF87-20B2D8DA68DC}"/>
              </a:ext>
            </a:extLst>
          </p:cNvPr>
          <p:cNvSpPr/>
          <p:nvPr userDrawn="1"/>
        </p:nvSpPr>
        <p:spPr>
          <a:xfrm>
            <a:off x="374650" y="366712"/>
            <a:ext cx="11442700" cy="6146800"/>
          </a:xfrm>
          <a:prstGeom prst="roundRect">
            <a:avLst>
              <a:gd name="adj" fmla="val 5058"/>
            </a:avLst>
          </a:prstGeom>
          <a:solidFill>
            <a:schemeClr val="bg1"/>
          </a:solidFill>
          <a:ln w="117475">
            <a:solidFill>
              <a:srgbClr val="FFDDB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4C3BFEE-922A-BFA8-A9D5-706557B53823}"/>
              </a:ext>
            </a:extLst>
          </p:cNvPr>
          <p:cNvSpPr txBox="1">
            <a:spLocks/>
          </p:cNvSpPr>
          <p:nvPr userDrawn="1"/>
        </p:nvSpPr>
        <p:spPr>
          <a:xfrm>
            <a:off x="-629574" y="6166092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4921805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wind"/>
      </p:transition>
    </mc:Choice>
    <mc:Fallback xmlns="">
      <p:transition spd="slow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D4848A6-55B1-74FC-1160-C773534278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0FD55-51DA-4A55-B161-40F254D300C6}" type="datetimeFigureOut">
              <a:rPr lang="zh-CN" altLang="en-US" smtClean="0"/>
              <a:t>2025/5/16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1A00B35-B0AF-3861-11AF-232281046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2F027A3-4EF3-30F0-C316-83DACE07B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D188B-D430-4B7B-BA89-DBA3B15165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90262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wind"/>
      </p:transition>
    </mc:Choice>
    <mc:Fallback xmlns="">
      <p:transition spd="slow"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CA32CB-91A2-6087-FB69-C12D23B3B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AE0F2CD-26D9-E2AD-264D-87A6203D7C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ED02A74-3A5F-E38D-EB4D-357715C2B2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894757E-7C16-7BB2-9E79-CED39E3B6A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0FD55-51DA-4A55-B161-40F254D300C6}" type="datetimeFigureOut">
              <a:rPr lang="zh-CN" altLang="en-US" smtClean="0"/>
              <a:t>2025/5/16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F73A1F0-B947-59A0-FA6F-17C3A4AD5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25C0484-F006-4493-59B8-BE1889B19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D188B-D430-4B7B-BA89-DBA3B15165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4840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wind"/>
      </p:transition>
    </mc:Choice>
    <mc:Fallback xmlns="">
      <p:transition spd="slow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F25D2BB-D77C-B182-1779-B67F6F546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2AC259F7-A535-3C64-74DC-9D94038C7A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289C83D-BBE2-E40F-9E86-C9CB3DF7DB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9E8421E-C26E-F262-DB67-C8494DC687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0FD55-51DA-4A55-B161-40F254D300C6}" type="datetimeFigureOut">
              <a:rPr lang="zh-CN" altLang="en-US" smtClean="0"/>
              <a:t>2025/5/16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D3C629C-7BDB-E761-C979-BD02985E01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D250F9C-EC95-A79F-CD44-DFC7AE154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D188B-D430-4B7B-BA89-DBA3B15165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77932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wind"/>
      </p:transition>
    </mc:Choice>
    <mc:Fallback xmlns="">
      <p:transition spd="slow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groups/629898828017053" TargetMode="Externa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hyperlink" Target="https://www.facebook.com/groups/629898828017053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60E99EA-76CD-2C09-4330-5F14E1AB6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C2667FE-124D-F4F0-EE7E-26D5E67306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DBD44BB-5FF4-D551-6555-4C5ACF9035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162号-元气酪酪体" panose="00000500000000000000" pitchFamily="2" charset="-122"/>
                <a:ea typeface="字魂162号-元气酪酪体" panose="00000500000000000000" pitchFamily="2" charset="-122"/>
              </a:defRPr>
            </a:lvl1pPr>
          </a:lstStyle>
          <a:p>
            <a:fld id="{E190FD55-51DA-4A55-B161-40F254D300C6}" type="datetimeFigureOut">
              <a:rPr lang="zh-CN" altLang="en-US" smtClean="0"/>
              <a:pPr/>
              <a:t>2025/5/16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10028B3-0143-22D7-1BF4-F9E8732B9B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162号-元气酪酪体" panose="00000500000000000000" pitchFamily="2" charset="-122"/>
                <a:ea typeface="字魂162号-元气酪酪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1BD2E4-2DB0-E833-396A-24138C40AA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162号-元气酪酪体" panose="00000500000000000000" pitchFamily="2" charset="-122"/>
                <a:ea typeface="字魂162号-元气酪酪体" panose="00000500000000000000" pitchFamily="2" charset="-122"/>
              </a:defRPr>
            </a:lvl1pPr>
          </a:lstStyle>
          <a:p>
            <a:fld id="{AE6D188B-D430-4B7B-BA89-DBA3B151657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A6799540-9421-832C-50CB-3749ED8132DA}"/>
              </a:ext>
            </a:extLst>
          </p:cNvPr>
          <p:cNvSpPr txBox="1"/>
          <p:nvPr userDrawn="1"/>
        </p:nvSpPr>
        <p:spPr>
          <a:xfrm>
            <a:off x="3048000" y="91748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1A43B2A-71CE-5600-DE4C-4868EB42A437}"/>
              </a:ext>
            </a:extLst>
          </p:cNvPr>
          <p:cNvSpPr txBox="1">
            <a:spLocks/>
          </p:cNvSpPr>
          <p:nvPr userDrawn="1"/>
        </p:nvSpPr>
        <p:spPr>
          <a:xfrm>
            <a:off x="10842788" y="7620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519D2B4-79F6-7402-3369-8A7DA6E0C0C3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449364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D121C10-35C4-19F6-3355-2BC11E77C091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449365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C184443-C13E-1146-6E2B-035CC018B2B7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252836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603E7A3-F7DC-1912-0914-81B6E9EBC4D2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252835"/>
            <a:ext cx="2186247" cy="3717751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3214133A-943B-386A-CE7E-D1C824E68D6B}"/>
              </a:ext>
            </a:extLst>
          </p:cNvPr>
          <p:cNvSpPr txBox="1">
            <a:spLocks/>
          </p:cNvSpPr>
          <p:nvPr userDrawn="1"/>
        </p:nvSpPr>
        <p:spPr>
          <a:xfrm>
            <a:off x="-570117" y="61468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777B111-5281-E1AE-6F11-4C89D5B60E66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523006" y="7979549"/>
            <a:ext cx="2188654" cy="26580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CA3511C-3A1A-DFEF-2E4D-DF2130310B44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8487112" y="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2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wind"/>
      </p:transition>
    </mc:Choice>
    <mc:Fallback xmlns="">
      <p:transition spd="slow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162号-元气酪酪体" panose="00000500000000000000" pitchFamily="2" charset="-122"/>
          <a:ea typeface="字魂162号-元气酪酪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162号-元气酪酪体" panose="00000500000000000000" pitchFamily="2" charset="-122"/>
          <a:ea typeface="字魂162号-元气酪酪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162号-元气酪酪体" panose="00000500000000000000" pitchFamily="2" charset="-122"/>
          <a:ea typeface="字魂162号-元气酪酪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162号-元气酪酪体" panose="00000500000000000000" pitchFamily="2" charset="-122"/>
          <a:ea typeface="字魂162号-元气酪酪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162号-元气酪酪体" panose="00000500000000000000" pitchFamily="2" charset="-122"/>
          <a:ea typeface="字魂162号-元气酪酪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162号-元气酪酪体" panose="00000500000000000000" pitchFamily="2" charset="-122"/>
          <a:ea typeface="字魂162号-元气酪酪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23F16DA-104F-47DF-B4EB-DE2E5D4904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D7A880-1057-4EAB-8A0B-37E22954CF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6EA5695-C54B-4A2E-AA94-DF5661D5E237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171359" y="-52252"/>
            <a:ext cx="12711701" cy="7092180"/>
          </a:xfrm>
          <a:prstGeom prst="rect">
            <a:avLst/>
          </a:prstGeom>
        </p:spPr>
      </p:pic>
      <p:sp>
        <p:nvSpPr>
          <p:cNvPr id="21" name="TextBox 3">
            <a:extLst>
              <a:ext uri="{FF2B5EF4-FFF2-40B4-BE49-F238E27FC236}">
                <a16:creationId xmlns:a16="http://schemas.microsoft.com/office/drawing/2014/main" id="{60E9B33F-4ED5-7349-492B-ADAF0198D043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241AC402-148D-AE36-61ED-4AC69C80FEAB}"/>
              </a:ext>
            </a:extLst>
          </p:cNvPr>
          <p:cNvSpPr txBox="1">
            <a:spLocks/>
          </p:cNvSpPr>
          <p:nvPr userDrawn="1"/>
        </p:nvSpPr>
        <p:spPr>
          <a:xfrm>
            <a:off x="10842788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FC9923C-2DA5-AD1A-60AB-70D301A871E4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3C99181-FD84-9EE4-2EA6-52AF747F3A0C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AB3E28E-86A1-D46C-C379-6CD847E2CCC2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2C3A628-F2C5-1526-8A31-264E602C7B08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27" name="Title 1">
            <a:extLst>
              <a:ext uri="{FF2B5EF4-FFF2-40B4-BE49-F238E27FC236}">
                <a16:creationId xmlns:a16="http://schemas.microsoft.com/office/drawing/2014/main" id="{5D89EADF-CB20-327E-84C0-316D78CCA670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B75B736-8A92-4C7B-3CB9-A546F6AC048B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754FDFF-C760-24B7-4A4E-047B9B5C7669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975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6.png"/><Relationship Id="rId7" Type="http://schemas.microsoft.com/office/2007/relationships/hdphoto" Target="../media/hdphoto1.wdp"/><Relationship Id="rId12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46.png"/><Relationship Id="rId5" Type="http://schemas.openxmlformats.org/officeDocument/2006/relationships/image" Target="../media/image9.png"/><Relationship Id="rId10" Type="http://schemas.openxmlformats.org/officeDocument/2006/relationships/image" Target="../media/image12.png"/><Relationship Id="rId4" Type="http://schemas.openxmlformats.org/officeDocument/2006/relationships/image" Target="../media/image8.png"/><Relationship Id="rId9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7.png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8.png"/><Relationship Id="rId4" Type="http://schemas.openxmlformats.org/officeDocument/2006/relationships/image" Target="../media/image5.png"/><Relationship Id="rId9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slide" Target="slide8.xml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12" Type="http://schemas.openxmlformats.org/officeDocument/2006/relationships/image" Target="../media/image27.png"/><Relationship Id="rId2" Type="http://schemas.openxmlformats.org/officeDocument/2006/relationships/slide" Target="slide4.xml"/><Relationship Id="rId1" Type="http://schemas.openxmlformats.org/officeDocument/2006/relationships/slideLayout" Target="../slideLayouts/slideLayout18.xml"/><Relationship Id="rId6" Type="http://schemas.openxmlformats.org/officeDocument/2006/relationships/slide" Target="slide7.xml"/><Relationship Id="rId11" Type="http://schemas.openxmlformats.org/officeDocument/2006/relationships/image" Target="../media/image26.png"/><Relationship Id="rId5" Type="http://schemas.openxmlformats.org/officeDocument/2006/relationships/image" Target="../media/image22.png"/><Relationship Id="rId10" Type="http://schemas.openxmlformats.org/officeDocument/2006/relationships/image" Target="../media/image25.png"/><Relationship Id="rId4" Type="http://schemas.openxmlformats.org/officeDocument/2006/relationships/slide" Target="slide6.xml"/><Relationship Id="rId9" Type="http://schemas.openxmlformats.org/officeDocument/2006/relationships/slide" Target="slide5.xml"/><Relationship Id="rId1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0.png"/><Relationship Id="rId5" Type="http://schemas.openxmlformats.org/officeDocument/2006/relationships/slide" Target="slide3.xml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Relationship Id="rId6" Type="http://schemas.openxmlformats.org/officeDocument/2006/relationships/slide" Target="slide3.xml"/><Relationship Id="rId5" Type="http://schemas.openxmlformats.org/officeDocument/2006/relationships/image" Target="../media/image26.png"/><Relationship Id="rId4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2.png"/><Relationship Id="rId7" Type="http://schemas.openxmlformats.org/officeDocument/2006/relationships/slide" Target="slide3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0.png"/><Relationship Id="rId5" Type="http://schemas.openxmlformats.org/officeDocument/2006/relationships/slide" Target="slide3.xml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7.png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8.png"/><Relationship Id="rId4" Type="http://schemas.openxmlformats.org/officeDocument/2006/relationships/image" Target="../media/image5.png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>
            <a:extLst>
              <a:ext uri="{FF2B5EF4-FFF2-40B4-BE49-F238E27FC236}">
                <a16:creationId xmlns:a16="http://schemas.microsoft.com/office/drawing/2014/main" id="{0128A011-8615-5DF2-314A-0F4CDC1190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56" t="63692" r="-1198" b="22414"/>
          <a:stretch/>
        </p:blipFill>
        <p:spPr>
          <a:xfrm>
            <a:off x="764317" y="2540576"/>
            <a:ext cx="3771900" cy="1028700"/>
          </a:xfrm>
          <a:custGeom>
            <a:avLst/>
            <a:gdLst>
              <a:gd name="connsiteX0" fmla="*/ 3683182 w 3771900"/>
              <a:gd name="connsiteY0" fmla="*/ 0 h 1028700"/>
              <a:gd name="connsiteX1" fmla="*/ 3771900 w 3771900"/>
              <a:gd name="connsiteY1" fmla="*/ 0 h 1028700"/>
              <a:gd name="connsiteX2" fmla="*/ 3771900 w 3771900"/>
              <a:gd name="connsiteY2" fmla="*/ 1028700 h 1028700"/>
              <a:gd name="connsiteX3" fmla="*/ 0 w 3771900"/>
              <a:gd name="connsiteY3" fmla="*/ 1028700 h 1028700"/>
              <a:gd name="connsiteX4" fmla="*/ 0 w 3771900"/>
              <a:gd name="connsiteY4" fmla="*/ 914400 h 1028700"/>
              <a:gd name="connsiteX5" fmla="*/ 3683182 w 3771900"/>
              <a:gd name="connsiteY5" fmla="*/ 914400 h 1028700"/>
              <a:gd name="connsiteX6" fmla="*/ 3683182 w 3771900"/>
              <a:gd name="connsiteY6" fmla="*/ 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71900" h="1028700">
                <a:moveTo>
                  <a:pt x="3683182" y="0"/>
                </a:moveTo>
                <a:lnTo>
                  <a:pt x="3771900" y="0"/>
                </a:lnTo>
                <a:lnTo>
                  <a:pt x="3771900" y="1028700"/>
                </a:lnTo>
                <a:lnTo>
                  <a:pt x="0" y="1028700"/>
                </a:lnTo>
                <a:lnTo>
                  <a:pt x="0" y="914400"/>
                </a:lnTo>
                <a:lnTo>
                  <a:pt x="3683182" y="914400"/>
                </a:lnTo>
                <a:lnTo>
                  <a:pt x="3683182" y="0"/>
                </a:lnTo>
                <a:close/>
              </a:path>
            </a:pathLst>
          </a:cu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52" name="图片 51">
            <a:extLst>
              <a:ext uri="{FF2B5EF4-FFF2-40B4-BE49-F238E27FC236}">
                <a16:creationId xmlns:a16="http://schemas.microsoft.com/office/drawing/2014/main" id="{B4C5484E-9156-DA49-B6D2-7E67143033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6289" y="3142191"/>
            <a:ext cx="4506262" cy="4506262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92F9AE5E-6BF1-1778-3040-3AFFEA297F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9" t="11698" r="55340" b="66795"/>
          <a:stretch>
            <a:fillRect/>
          </a:stretch>
        </p:blipFill>
        <p:spPr>
          <a:xfrm rot="21186244">
            <a:off x="2071953" y="304580"/>
            <a:ext cx="2688870" cy="1452978"/>
          </a:xfrm>
          <a:custGeom>
            <a:avLst/>
            <a:gdLst>
              <a:gd name="connsiteX0" fmla="*/ 0 w 1950708"/>
              <a:gd name="connsiteY0" fmla="*/ 0 h 1054100"/>
              <a:gd name="connsiteX1" fmla="*/ 1950708 w 1950708"/>
              <a:gd name="connsiteY1" fmla="*/ 0 h 1054100"/>
              <a:gd name="connsiteX2" fmla="*/ 1950708 w 1950708"/>
              <a:gd name="connsiteY2" fmla="*/ 1054100 h 1054100"/>
              <a:gd name="connsiteX3" fmla="*/ 0 w 1950708"/>
              <a:gd name="connsiteY3" fmla="*/ 1054100 h 1054100"/>
              <a:gd name="connsiteX4" fmla="*/ 0 w 1950708"/>
              <a:gd name="connsiteY4" fmla="*/ 0 h 1054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0708" h="1054100">
                <a:moveTo>
                  <a:pt x="0" y="0"/>
                </a:moveTo>
                <a:lnTo>
                  <a:pt x="1950708" y="0"/>
                </a:lnTo>
                <a:lnTo>
                  <a:pt x="1950708" y="1054100"/>
                </a:lnTo>
                <a:lnTo>
                  <a:pt x="0" y="10541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0966A992-3717-180D-21B6-9824C91CA9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42678">
            <a:off x="5869635" y="-170948"/>
            <a:ext cx="1867755" cy="18677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B4FAEF4-11AC-57D3-E0E5-DCBCFCECF54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032" b="98424" l="9971" r="97172">
                        <a14:foregroundMark x1="34445" y1="93331" x2="61349" y2="97009"/>
                        <a14:foregroundMark x1="61349" y1="97009" x2="68383" y2="85853"/>
                        <a14:foregroundMark x1="35714" y1="98504" x2="73532" y2="97332"/>
                        <a14:foregroundMark x1="72263" y1="7033" x2="97208" y2="69523"/>
                        <a14:foregroundMark x1="28535" y1="3032" x2="38035" y2="9337"/>
                        <a14:foregroundMark x1="80747" y1="19927" x2="89231" y2="314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1675"/>
          <a:stretch/>
        </p:blipFill>
        <p:spPr>
          <a:xfrm>
            <a:off x="7231369" y="1655532"/>
            <a:ext cx="5070767" cy="51500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6BFF60-C727-4370-7357-BF16B0E17F7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86" r="77559" b="55209"/>
          <a:stretch/>
        </p:blipFill>
        <p:spPr>
          <a:xfrm>
            <a:off x="10555822" y="795527"/>
            <a:ext cx="997613" cy="120055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DB13BB8-9CE4-3B1C-0F9F-F8A0EB2042C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46" t="59944" r="78605" b="22900"/>
          <a:stretch/>
        </p:blipFill>
        <p:spPr>
          <a:xfrm>
            <a:off x="8988552" y="955567"/>
            <a:ext cx="1331401" cy="91307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589CFCA-E5FB-0427-8EE3-2683556CA09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16667" y="1767696"/>
            <a:ext cx="2200847" cy="332260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067D452-F569-2589-07D9-53A0B45ED7C5}"/>
              </a:ext>
            </a:extLst>
          </p:cNvPr>
          <p:cNvSpPr txBox="1"/>
          <p:nvPr/>
        </p:nvSpPr>
        <p:spPr>
          <a:xfrm>
            <a:off x="11308488" y="-70893"/>
            <a:ext cx="1987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56B27"/>
                </a:solidFill>
                <a:effectLst/>
                <a:uLnTx/>
                <a:uFillTx/>
                <a:latin typeface="#9Slide06 FS Playlist Script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56B27"/>
                </a:solidFill>
                <a:effectLst/>
                <a:uLnTx/>
                <a:uFillTx/>
                <a:latin typeface="#9Slide06 FS Playlist Script" pitchFamily="2" charset="0"/>
                <a:ea typeface="+mn-ea"/>
                <a:cs typeface="+mn-cs"/>
              </a:rPr>
              <a:t> non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8A26728-3E51-9A25-3B74-2A490650E08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28435" y="138852"/>
            <a:ext cx="2962913" cy="16094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4FC5D37-13BF-5104-7A29-934C5AB647D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45878" y="2715478"/>
            <a:ext cx="6675699" cy="284098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C7C1590-3BCC-B6AE-D9C1-30989B82E40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38325" y="5441665"/>
            <a:ext cx="2085013" cy="12863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E4F0FB-D0A4-1616-E435-435FC2D5023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574042" y="1321903"/>
            <a:ext cx="2853175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693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5389C61F-8AC9-0078-12C1-7D31B4A523F2}"/>
              </a:ext>
            </a:extLst>
          </p:cNvPr>
          <p:cNvGrpSpPr/>
          <p:nvPr/>
        </p:nvGrpSpPr>
        <p:grpSpPr>
          <a:xfrm>
            <a:off x="1186120" y="702437"/>
            <a:ext cx="10972800" cy="830997"/>
            <a:chOff x="2026751" y="908289"/>
            <a:chExt cx="7873288" cy="1323439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3AADC14F-D162-40A2-061B-BFDE74E0F622}"/>
                </a:ext>
              </a:extLst>
            </p:cNvPr>
            <p:cNvSpPr/>
            <p:nvPr/>
          </p:nvSpPr>
          <p:spPr>
            <a:xfrm>
              <a:off x="2106579" y="908289"/>
              <a:ext cx="7684889" cy="1323439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47427E3-AAB2-FF29-39B5-F80EFE6909E6}"/>
                </a:ext>
              </a:extLst>
            </p:cNvPr>
            <p:cNvSpPr txBox="1"/>
            <p:nvPr/>
          </p:nvSpPr>
          <p:spPr>
            <a:xfrm>
              <a:off x="2026751" y="908289"/>
              <a:ext cx="7873288" cy="11273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Viết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tích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thành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tổng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rồ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i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tính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(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theo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mẫu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).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A8432A0-3637-18E1-BED6-530E5DBB5A2B}"/>
              </a:ext>
            </a:extLst>
          </p:cNvPr>
          <p:cNvSpPr/>
          <p:nvPr/>
        </p:nvSpPr>
        <p:spPr>
          <a:xfrm>
            <a:off x="3578118" y="2003407"/>
            <a:ext cx="7127353" cy="1478820"/>
          </a:xfrm>
          <a:prstGeom prst="roundRect">
            <a:avLst/>
          </a:prstGeom>
          <a:solidFill>
            <a:srgbClr val="FCE7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D7D177E-2588-38A0-F593-E3E0C755731B}"/>
              </a:ext>
            </a:extLst>
          </p:cNvPr>
          <p:cNvSpPr txBox="1"/>
          <p:nvPr/>
        </p:nvSpPr>
        <p:spPr>
          <a:xfrm>
            <a:off x="3688247" y="1959598"/>
            <a:ext cx="28600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F12E65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3 x 4  </a:t>
            </a:r>
            <a:r>
              <a:rPr lang="en-US" sz="4800" b="1" dirty="0">
                <a:solidFill>
                  <a:srgbClr val="32A773"/>
                </a:solidFill>
                <a:latin typeface="Cambria" panose="02040503050406030204" pitchFamily="18" charset="0"/>
              </a:rPr>
              <a:t>=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BEE62D8-2D99-9FAC-ECE5-58F4E02F8B00}"/>
              </a:ext>
            </a:extLst>
          </p:cNvPr>
          <p:cNvSpPr txBox="1"/>
          <p:nvPr/>
        </p:nvSpPr>
        <p:spPr>
          <a:xfrm>
            <a:off x="5747083" y="1955897"/>
            <a:ext cx="576352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32A773"/>
                </a:solidFill>
                <a:latin typeface="Cambria" panose="02040503050406030204" pitchFamily="18" charset="0"/>
              </a:rPr>
              <a:t>3 + 3 + 3 + 3 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</a:rPr>
              <a:t>= 12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16DEF8E-5358-8159-2B41-7A3795D03AB2}"/>
              </a:ext>
            </a:extLst>
          </p:cNvPr>
          <p:cNvSpPr txBox="1"/>
          <p:nvPr/>
        </p:nvSpPr>
        <p:spPr>
          <a:xfrm>
            <a:off x="3708213" y="2625704"/>
            <a:ext cx="216245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12E65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3 x 4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12E65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4A2928E-67CE-3295-C455-700E3CA6762E}"/>
              </a:ext>
            </a:extLst>
          </p:cNvPr>
          <p:cNvSpPr txBox="1"/>
          <p:nvPr/>
        </p:nvSpPr>
        <p:spPr>
          <a:xfrm>
            <a:off x="5783674" y="2647529"/>
            <a:ext cx="217784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32A773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12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2A773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A3B951A-F454-2092-25C0-013FBCB9DD1C}"/>
              </a:ext>
            </a:extLst>
          </p:cNvPr>
          <p:cNvSpPr txBox="1"/>
          <p:nvPr/>
        </p:nvSpPr>
        <p:spPr>
          <a:xfrm>
            <a:off x="5272101" y="2669354"/>
            <a:ext cx="68899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32A773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=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2A773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FF9BA11-305B-67BC-4663-ED3952F26D04}"/>
              </a:ext>
            </a:extLst>
          </p:cNvPr>
          <p:cNvSpPr txBox="1"/>
          <p:nvPr/>
        </p:nvSpPr>
        <p:spPr>
          <a:xfrm>
            <a:off x="2535611" y="3462048"/>
            <a:ext cx="343677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32A773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=9 + 9 =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18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DBF552-B348-48A2-8EEF-F953508694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639" y="393160"/>
            <a:ext cx="1219306" cy="14570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ACAE7E9-8159-A1AD-64B5-EC67AD8F56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6529" y="1696286"/>
            <a:ext cx="2085013" cy="12863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42C4EB-0CC2-F39D-D573-AA4C66E25C5B}"/>
              </a:ext>
            </a:extLst>
          </p:cNvPr>
          <p:cNvSpPr txBox="1"/>
          <p:nvPr/>
        </p:nvSpPr>
        <p:spPr>
          <a:xfrm>
            <a:off x="479908" y="3425268"/>
            <a:ext cx="343677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12E65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b) 9 x 2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+mn-ea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29DC5C-C312-B8CC-9B69-D48FFFD3EF50}"/>
              </a:ext>
            </a:extLst>
          </p:cNvPr>
          <p:cNvSpPr txBox="1"/>
          <p:nvPr/>
        </p:nvSpPr>
        <p:spPr>
          <a:xfrm>
            <a:off x="447955" y="5161714"/>
            <a:ext cx="336777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12E65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c) 6 x 5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12E65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917FF5-0A67-6E77-A070-E129A59A9061}"/>
              </a:ext>
            </a:extLst>
          </p:cNvPr>
          <p:cNvSpPr txBox="1"/>
          <p:nvPr/>
        </p:nvSpPr>
        <p:spPr>
          <a:xfrm>
            <a:off x="2529035" y="4054035"/>
            <a:ext cx="343677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32A773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=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18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9A948FD-2432-E2D7-44EE-9A589E64FE27}"/>
              </a:ext>
            </a:extLst>
          </p:cNvPr>
          <p:cNvSpPr txBox="1"/>
          <p:nvPr/>
        </p:nvSpPr>
        <p:spPr>
          <a:xfrm>
            <a:off x="2662595" y="5123833"/>
            <a:ext cx="686680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32A773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= 6 + 6 + 6 +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32A773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6 + 6 = 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30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D1F8914-C30C-D91A-4E7F-7311E02C6B67}"/>
              </a:ext>
            </a:extLst>
          </p:cNvPr>
          <p:cNvSpPr txBox="1"/>
          <p:nvPr/>
        </p:nvSpPr>
        <p:spPr>
          <a:xfrm>
            <a:off x="2662595" y="5819166"/>
            <a:ext cx="686680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32A773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= 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30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81705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18" grpId="0"/>
      <p:bldP spid="20" grpId="0"/>
      <p:bldP spid="19" grpId="0"/>
      <p:bldP spid="26" grpId="0"/>
      <p:bldP spid="27" grpId="0"/>
      <p:bldP spid="28" grpId="0"/>
      <p:bldP spid="6" grpId="0"/>
      <p:bldP spid="7" grpId="0"/>
      <p:bldP spid="8" grpId="0"/>
      <p:bldP spid="9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9FA062A-4D28-3B8B-052C-FBAE994F5D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509" y="2207373"/>
            <a:ext cx="11216982" cy="32550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656219-A73E-4304-6529-37ACA1E8CD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724" y="348564"/>
            <a:ext cx="3420152" cy="160338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91862AA-A380-611F-6B18-5D1A1E418D35}"/>
              </a:ext>
            </a:extLst>
          </p:cNvPr>
          <p:cNvSpPr/>
          <p:nvPr/>
        </p:nvSpPr>
        <p:spPr>
          <a:xfrm>
            <a:off x="6927573" y="4216396"/>
            <a:ext cx="785191" cy="496957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35</a:t>
            </a:r>
            <a:endParaRPr lang="en-US" sz="1000" dirty="0">
              <a:solidFill>
                <a:srgbClr val="FF0000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9DB0C64-594F-2FD7-7B5D-D2FCB4B6DBF2}"/>
              </a:ext>
            </a:extLst>
          </p:cNvPr>
          <p:cNvSpPr/>
          <p:nvPr/>
        </p:nvSpPr>
        <p:spPr>
          <a:xfrm>
            <a:off x="7933776" y="4228539"/>
            <a:ext cx="392596" cy="496957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5</a:t>
            </a:r>
            <a:endParaRPr lang="en-US" sz="1000" dirty="0">
              <a:solidFill>
                <a:srgbClr val="FF0000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E0EE9E0-F43F-BE00-D262-ED71507E6FB7}"/>
              </a:ext>
            </a:extLst>
          </p:cNvPr>
          <p:cNvSpPr/>
          <p:nvPr/>
        </p:nvSpPr>
        <p:spPr>
          <a:xfrm>
            <a:off x="8659959" y="4228539"/>
            <a:ext cx="392596" cy="496957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7</a:t>
            </a:r>
            <a:endParaRPr lang="en-US" sz="1000" dirty="0">
              <a:solidFill>
                <a:srgbClr val="FF0000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D918120-D831-86AD-8961-F3CF936A77A4}"/>
              </a:ext>
            </a:extLst>
          </p:cNvPr>
          <p:cNvSpPr/>
          <p:nvPr/>
        </p:nvSpPr>
        <p:spPr>
          <a:xfrm>
            <a:off x="9075046" y="4216396"/>
            <a:ext cx="785191" cy="496957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35</a:t>
            </a:r>
            <a:endParaRPr lang="en-US" sz="1000" dirty="0">
              <a:solidFill>
                <a:srgbClr val="FF0000"/>
              </a:solidFill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2DFBEE6D-E86E-DC8E-F9F4-88D0C54B6444}"/>
              </a:ext>
            </a:extLst>
          </p:cNvPr>
          <p:cNvSpPr/>
          <p:nvPr/>
        </p:nvSpPr>
        <p:spPr>
          <a:xfrm>
            <a:off x="10033093" y="4228539"/>
            <a:ext cx="392596" cy="496957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7</a:t>
            </a:r>
            <a:endParaRPr lang="en-US" sz="1000" dirty="0">
              <a:solidFill>
                <a:srgbClr val="FF0000"/>
              </a:solidFill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6F496E37-9BCE-09F9-D2A6-F50B52D4F0DE}"/>
              </a:ext>
            </a:extLst>
          </p:cNvPr>
          <p:cNvSpPr/>
          <p:nvPr/>
        </p:nvSpPr>
        <p:spPr>
          <a:xfrm>
            <a:off x="10759276" y="4228539"/>
            <a:ext cx="392596" cy="496957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5</a:t>
            </a:r>
            <a:endParaRPr lang="en-US" sz="1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6467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2" grpId="0" animBg="1"/>
      <p:bldP spid="23" grpId="0" animBg="1"/>
      <p:bldP spid="2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28FC11-DA30-1444-181C-2396D0B414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292"/>
          <a:stretch/>
        </p:blipFill>
        <p:spPr>
          <a:xfrm>
            <a:off x="499724" y="2143622"/>
            <a:ext cx="11183853" cy="33825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656219-A73E-4304-6529-37ACA1E8CD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724" y="348564"/>
            <a:ext cx="3420152" cy="160338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91862AA-A380-611F-6B18-5D1A1E418D35}"/>
              </a:ext>
            </a:extLst>
          </p:cNvPr>
          <p:cNvSpPr/>
          <p:nvPr/>
        </p:nvSpPr>
        <p:spPr>
          <a:xfrm>
            <a:off x="6640150" y="4240682"/>
            <a:ext cx="785191" cy="496957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20</a:t>
            </a:r>
            <a:endParaRPr lang="en-US" sz="1000" dirty="0">
              <a:solidFill>
                <a:srgbClr val="FF0000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9DB0C64-594F-2FD7-7B5D-D2FCB4B6DBF2}"/>
              </a:ext>
            </a:extLst>
          </p:cNvPr>
          <p:cNvSpPr/>
          <p:nvPr/>
        </p:nvSpPr>
        <p:spPr>
          <a:xfrm>
            <a:off x="7719312" y="4228539"/>
            <a:ext cx="392596" cy="496957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5</a:t>
            </a:r>
            <a:endParaRPr lang="en-US" sz="1000" dirty="0">
              <a:solidFill>
                <a:srgbClr val="FF0000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E0EE9E0-F43F-BE00-D262-ED71507E6FB7}"/>
              </a:ext>
            </a:extLst>
          </p:cNvPr>
          <p:cNvSpPr/>
          <p:nvPr/>
        </p:nvSpPr>
        <p:spPr>
          <a:xfrm>
            <a:off x="8503414" y="4240681"/>
            <a:ext cx="392596" cy="496957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4</a:t>
            </a:r>
            <a:endParaRPr lang="en-US" sz="1000" dirty="0">
              <a:solidFill>
                <a:srgbClr val="FF0000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D918120-D831-86AD-8961-F3CF936A77A4}"/>
              </a:ext>
            </a:extLst>
          </p:cNvPr>
          <p:cNvSpPr/>
          <p:nvPr/>
        </p:nvSpPr>
        <p:spPr>
          <a:xfrm>
            <a:off x="8928279" y="4240681"/>
            <a:ext cx="785191" cy="496957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20</a:t>
            </a:r>
            <a:endParaRPr lang="en-US" sz="1000" dirty="0">
              <a:solidFill>
                <a:srgbClr val="FF0000"/>
              </a:solidFill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2DFBEE6D-E86E-DC8E-F9F4-88D0C54B6444}"/>
              </a:ext>
            </a:extLst>
          </p:cNvPr>
          <p:cNvSpPr/>
          <p:nvPr/>
        </p:nvSpPr>
        <p:spPr>
          <a:xfrm>
            <a:off x="9941816" y="4240680"/>
            <a:ext cx="392596" cy="496957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4</a:t>
            </a:r>
            <a:endParaRPr lang="en-US" sz="1000" dirty="0">
              <a:solidFill>
                <a:srgbClr val="FF0000"/>
              </a:solidFill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6F496E37-9BCE-09F9-D2A6-F50B52D4F0DE}"/>
              </a:ext>
            </a:extLst>
          </p:cNvPr>
          <p:cNvSpPr/>
          <p:nvPr/>
        </p:nvSpPr>
        <p:spPr>
          <a:xfrm>
            <a:off x="10725918" y="4228539"/>
            <a:ext cx="392596" cy="496957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5</a:t>
            </a:r>
            <a:endParaRPr lang="en-US" sz="1000" dirty="0">
              <a:solidFill>
                <a:srgbClr val="FF0000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D7A4DDC-944F-B7F4-249F-57D467DCDA9C}"/>
              </a:ext>
            </a:extLst>
          </p:cNvPr>
          <p:cNvSpPr/>
          <p:nvPr/>
        </p:nvSpPr>
        <p:spPr>
          <a:xfrm>
            <a:off x="869546" y="4228539"/>
            <a:ext cx="785191" cy="496957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16</a:t>
            </a:r>
            <a:endParaRPr lang="en-US" sz="1000" dirty="0">
              <a:solidFill>
                <a:srgbClr val="FF0000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DF6AC1F-3119-7832-6C9C-83FA714C7D69}"/>
              </a:ext>
            </a:extLst>
          </p:cNvPr>
          <p:cNvSpPr/>
          <p:nvPr/>
        </p:nvSpPr>
        <p:spPr>
          <a:xfrm>
            <a:off x="1875749" y="4240682"/>
            <a:ext cx="392596" cy="496957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2</a:t>
            </a:r>
            <a:endParaRPr lang="en-US" sz="1000" dirty="0">
              <a:solidFill>
                <a:srgbClr val="FF0000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2317786-F515-1A7F-1D5E-BA4C0FA5EF28}"/>
              </a:ext>
            </a:extLst>
          </p:cNvPr>
          <p:cNvSpPr/>
          <p:nvPr/>
        </p:nvSpPr>
        <p:spPr>
          <a:xfrm>
            <a:off x="2663690" y="4240682"/>
            <a:ext cx="392596" cy="496957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8</a:t>
            </a:r>
            <a:endParaRPr lang="en-US" sz="1000" dirty="0">
              <a:solidFill>
                <a:srgbClr val="FF0000"/>
              </a:solidFill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94603EF-61D8-EDA4-E12E-6835A9F0A401}"/>
              </a:ext>
            </a:extLst>
          </p:cNvPr>
          <p:cNvSpPr/>
          <p:nvPr/>
        </p:nvSpPr>
        <p:spPr>
          <a:xfrm>
            <a:off x="3201301" y="4240682"/>
            <a:ext cx="785191" cy="496957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16</a:t>
            </a:r>
            <a:endParaRPr lang="en-US" sz="1000" dirty="0">
              <a:solidFill>
                <a:srgbClr val="FF0000"/>
              </a:solidFill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CE580F8-A245-61CB-DB42-3084DEF56589}"/>
              </a:ext>
            </a:extLst>
          </p:cNvPr>
          <p:cNvSpPr/>
          <p:nvPr/>
        </p:nvSpPr>
        <p:spPr>
          <a:xfrm>
            <a:off x="4189165" y="4252825"/>
            <a:ext cx="392596" cy="496957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8</a:t>
            </a:r>
            <a:endParaRPr lang="en-US" sz="1000" dirty="0">
              <a:solidFill>
                <a:srgbClr val="FF0000"/>
              </a:solidFill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891CB677-E675-363C-5F06-68B8FC8B226A}"/>
              </a:ext>
            </a:extLst>
          </p:cNvPr>
          <p:cNvSpPr/>
          <p:nvPr/>
        </p:nvSpPr>
        <p:spPr>
          <a:xfrm>
            <a:off x="4965043" y="4252825"/>
            <a:ext cx="392596" cy="496957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2</a:t>
            </a:r>
            <a:endParaRPr lang="en-US" sz="1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0501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2" grpId="0" animBg="1"/>
      <p:bldP spid="23" grpId="0" animBg="1"/>
      <p:bldP spid="24" grpId="0" animBg="1"/>
      <p:bldP spid="9" grpId="0" animBg="1"/>
      <p:bldP spid="10" grpId="0" animBg="1"/>
      <p:bldP spid="11" grpId="0" animBg="1"/>
      <p:bldP spid="13" grpId="0" animBg="1"/>
      <p:bldP spid="14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6247596E-844A-8940-197F-A7641AC5F1F8}"/>
              </a:ext>
            </a:extLst>
          </p:cNvPr>
          <p:cNvGrpSpPr/>
          <p:nvPr/>
        </p:nvGrpSpPr>
        <p:grpSpPr>
          <a:xfrm>
            <a:off x="602638" y="656061"/>
            <a:ext cx="11345522" cy="2037711"/>
            <a:chOff x="1199130" y="994084"/>
            <a:chExt cx="11400527" cy="1885358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0AB05CAE-ADE6-B08F-0FC8-B7DB54C7C3A6}"/>
                </a:ext>
              </a:extLst>
            </p:cNvPr>
            <p:cNvGrpSpPr/>
            <p:nvPr/>
          </p:nvGrpSpPr>
          <p:grpSpPr>
            <a:xfrm>
              <a:off x="1199130" y="994084"/>
              <a:ext cx="852217" cy="874475"/>
              <a:chOff x="1153867" y="730391"/>
              <a:chExt cx="852217" cy="874475"/>
            </a:xfrm>
          </p:grpSpPr>
          <p:sp>
            <p:nvSpPr>
              <p:cNvPr id="16" name="Flowchart: Connector 15">
                <a:extLst>
                  <a:ext uri="{FF2B5EF4-FFF2-40B4-BE49-F238E27FC236}">
                    <a16:creationId xmlns:a16="http://schemas.microsoft.com/office/drawing/2014/main" id="{D1ADF43F-1D3D-E28F-D614-2CFDCFE99392}"/>
                  </a:ext>
                </a:extLst>
              </p:cNvPr>
              <p:cNvSpPr/>
              <p:nvPr/>
            </p:nvSpPr>
            <p:spPr>
              <a:xfrm>
                <a:off x="1195394" y="839755"/>
                <a:ext cx="810690" cy="765111"/>
              </a:xfrm>
              <a:prstGeom prst="flowChartConnector">
                <a:avLst/>
              </a:prstGeom>
              <a:solidFill>
                <a:srgbClr val="32A77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思源黑体 CN"/>
                  <a:cs typeface="+mn-cs"/>
                </a:endParaRPr>
              </a:p>
            </p:txBody>
          </p:sp>
          <p:sp>
            <p:nvSpPr>
              <p:cNvPr id="17" name="PA-文本框 54">
                <a:extLst>
                  <a:ext uri="{FF2B5EF4-FFF2-40B4-BE49-F238E27FC236}">
                    <a16:creationId xmlns:a16="http://schemas.microsoft.com/office/drawing/2014/main" id="{0B78AB17-D9D4-5D10-3F75-7905522CDA31}"/>
                  </a:ext>
                </a:extLst>
              </p:cNvPr>
              <p:cNvSpPr txBox="1"/>
              <p:nvPr>
                <p:custDataLst>
                  <p:tags r:id="rId1"/>
                </p:custDataLst>
              </p:nvPr>
            </p:nvSpPr>
            <p:spPr>
              <a:xfrm>
                <a:off x="1153867" y="730391"/>
                <a:ext cx="841938" cy="8542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dist">
                  <a:defRPr sz="44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字魂59号-创粗黑" panose="00000500000000000000" pitchFamily="2" charset="-122"/>
                    <a:ea typeface="字魂59号-创粗黑" panose="00000500000000000000" pitchFamily="2" charset="-122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5400" b="0" spc="-300" dirty="0">
                    <a:solidFill>
                      <a:prstClr val="white"/>
                    </a:solidFill>
                    <a:effectLst/>
                    <a:latin typeface="SVN-Cookies" panose="02040603050506020204" pitchFamily="18" charset="0"/>
                    <a:ea typeface="字魂156号-萌趣苏打饼" panose="00000500000000000000" pitchFamily="2" charset="-122"/>
                    <a:sym typeface="思源黑体 CN" panose="020B0500000000000000" pitchFamily="34" charset="-122"/>
                  </a:rPr>
                  <a:t>4</a:t>
                </a:r>
                <a:endParaRPr kumimoji="0" lang="zh-CN" altLang="en-US" sz="5400" b="0" i="0" u="none" strike="noStrike" kern="1200" cap="none" spc="-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18F51C13-7648-6C92-23D6-4EA37C479A54}"/>
                </a:ext>
              </a:extLst>
            </p:cNvPr>
            <p:cNvGrpSpPr/>
            <p:nvPr/>
          </p:nvGrpSpPr>
          <p:grpSpPr>
            <a:xfrm>
              <a:off x="2173973" y="994084"/>
              <a:ext cx="10425684" cy="1885358"/>
              <a:chOff x="2173973" y="994084"/>
              <a:chExt cx="10425684" cy="1885358"/>
            </a:xfrm>
          </p:grpSpPr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4BFF1C71-DCFD-A067-81F7-2940B097EE56}"/>
                  </a:ext>
                </a:extLst>
              </p:cNvPr>
              <p:cNvSpPr/>
              <p:nvPr/>
            </p:nvSpPr>
            <p:spPr>
              <a:xfrm>
                <a:off x="2173973" y="994084"/>
                <a:ext cx="10172559" cy="1634978"/>
              </a:xfrm>
              <a:prstGeom prst="roundRect">
                <a:avLst/>
              </a:prstGeom>
              <a:solidFill>
                <a:srgbClr val="F9DB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思源黑体 CN"/>
                  <a:cs typeface="+mn-cs"/>
                </a:endParaRP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B263372-1BF8-9DC4-E385-9A5A2D53085A}"/>
                  </a:ext>
                </a:extLst>
              </p:cNvPr>
              <p:cNvSpPr txBox="1"/>
              <p:nvPr/>
            </p:nvSpPr>
            <p:spPr>
              <a:xfrm>
                <a:off x="2229972" y="1085422"/>
                <a:ext cx="10369685" cy="17940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Mỗi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chùm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có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5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quả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dừa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.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Hỏi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4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chùm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dừa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như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vậy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có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bao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nhiêu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quả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? </a:t>
                </a:r>
              </a:p>
            </p:txBody>
          </p:sp>
        </p:grp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59C13D76-1E4B-BA38-B71F-63685DF14441}"/>
              </a:ext>
            </a:extLst>
          </p:cNvPr>
          <p:cNvSpPr txBox="1"/>
          <p:nvPr/>
        </p:nvSpPr>
        <p:spPr>
          <a:xfrm>
            <a:off x="1750849" y="2792491"/>
            <a:ext cx="56493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giải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A9EC08-5950-809B-C920-387F2F16CDE3}"/>
              </a:ext>
            </a:extLst>
          </p:cNvPr>
          <p:cNvGrpSpPr/>
          <p:nvPr/>
        </p:nvGrpSpPr>
        <p:grpSpPr>
          <a:xfrm>
            <a:off x="138362" y="3770180"/>
            <a:ext cx="8968082" cy="2270760"/>
            <a:chOff x="138362" y="3770180"/>
            <a:chExt cx="8968082" cy="2270760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6746537C-1C9B-56FF-9686-32A9A364638B}"/>
                </a:ext>
              </a:extLst>
            </p:cNvPr>
            <p:cNvSpPr/>
            <p:nvPr/>
          </p:nvSpPr>
          <p:spPr>
            <a:xfrm>
              <a:off x="602638" y="3770180"/>
              <a:ext cx="7945793" cy="2270760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思源黑体 CN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7E72DA9-9E84-B5B6-3F23-4C19D0014B28}"/>
                </a:ext>
              </a:extLst>
            </p:cNvPr>
            <p:cNvSpPr txBox="1"/>
            <p:nvPr/>
          </p:nvSpPr>
          <p:spPr>
            <a:xfrm>
              <a:off x="138362" y="3893617"/>
              <a:ext cx="8968082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Số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quả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dừa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4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chùm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có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tất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cả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là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5 x 4 = 20 (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qu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ả)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Đáp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số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: 20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quả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dừa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1026" name="Picture 2" descr="5 cách chọn dừa xiêm ngon, nhiều nước đến từ tiểu thương buôn">
            <a:extLst>
              <a:ext uri="{FF2B5EF4-FFF2-40B4-BE49-F238E27FC236}">
                <a16:creationId xmlns:a16="http://schemas.microsoft.com/office/drawing/2014/main" id="{9A8899C8-3557-7147-1E99-E00A2E5702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431" y="2792491"/>
            <a:ext cx="3187888" cy="30878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3386275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8C0816CD-C649-A2B3-C04E-F064EE86046B}"/>
              </a:ext>
            </a:extLst>
          </p:cNvPr>
          <p:cNvSpPr txBox="1"/>
          <p:nvPr/>
        </p:nvSpPr>
        <p:spPr>
          <a:xfrm>
            <a:off x="1219154" y="479193"/>
            <a:ext cx="1026115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   Liên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hoan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tết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Trung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cô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giáo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mua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về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lớp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15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hộp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bánh.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Cô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chia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đều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bánh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5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tổ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Hỏi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mỗi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tổ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được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mấy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hộp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bánh?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458C79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24E4BB-6DDB-83CF-1F40-16DFC0CCEC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5112" y="2233519"/>
            <a:ext cx="6389241" cy="38190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291CECC-F848-F8C0-E9EB-DC6A20CB95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27" y="226925"/>
            <a:ext cx="1219306" cy="145707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2577A94-2436-526F-9C57-7DA900AF2CBB}"/>
              </a:ext>
            </a:extLst>
          </p:cNvPr>
          <p:cNvCxnSpPr>
            <a:cxnSpLocks/>
          </p:cNvCxnSpPr>
          <p:nvPr/>
        </p:nvCxnSpPr>
        <p:spPr>
          <a:xfrm>
            <a:off x="2164080" y="1676350"/>
            <a:ext cx="268224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D09A495-8075-C444-426D-3707EC279E34}"/>
              </a:ext>
            </a:extLst>
          </p:cNvPr>
          <p:cNvCxnSpPr>
            <a:cxnSpLocks/>
          </p:cNvCxnSpPr>
          <p:nvPr/>
        </p:nvCxnSpPr>
        <p:spPr>
          <a:xfrm>
            <a:off x="5760720" y="1661060"/>
            <a:ext cx="46177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CC3FD94-8F85-DF84-2D14-6FD2966014A1}"/>
              </a:ext>
            </a:extLst>
          </p:cNvPr>
          <p:cNvCxnSpPr>
            <a:cxnSpLocks/>
          </p:cNvCxnSpPr>
          <p:nvPr/>
        </p:nvCxnSpPr>
        <p:spPr>
          <a:xfrm>
            <a:off x="1219154" y="2233419"/>
            <a:ext cx="4617720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08207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8C0816CD-C649-A2B3-C04E-F064EE86046B}"/>
              </a:ext>
            </a:extLst>
          </p:cNvPr>
          <p:cNvSpPr txBox="1"/>
          <p:nvPr/>
        </p:nvSpPr>
        <p:spPr>
          <a:xfrm>
            <a:off x="1219154" y="479193"/>
            <a:ext cx="1026115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   Liên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hoan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tết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Trung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cô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giáo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mua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về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lớp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15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hộp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bánh.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Cô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chia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đều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bánh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5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tổ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Hỏi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mỗi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tổ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được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mấy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hộp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bánh?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458C79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24E4BB-6DDB-83CF-1F40-16DFC0CCEC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552" y="2632970"/>
            <a:ext cx="5165927" cy="30878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291CECC-F848-F8C0-E9EB-DC6A20CB95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27" y="226925"/>
            <a:ext cx="1219306" cy="145707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666F963-A1A7-3F0E-FF45-40432E32F506}"/>
              </a:ext>
            </a:extLst>
          </p:cNvPr>
          <p:cNvSpPr txBox="1"/>
          <p:nvPr/>
        </p:nvSpPr>
        <p:spPr>
          <a:xfrm>
            <a:off x="5483157" y="2610840"/>
            <a:ext cx="56493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giải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5FCBA6-77BD-48C9-96E2-66B4D0EEC5BC}"/>
              </a:ext>
            </a:extLst>
          </p:cNvPr>
          <p:cNvSpPr txBox="1"/>
          <p:nvPr/>
        </p:nvSpPr>
        <p:spPr>
          <a:xfrm>
            <a:off x="4189561" y="3654986"/>
            <a:ext cx="896808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bánh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mỗi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tổ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15 : 5= 4 (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Đáp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 4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bánh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49937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E3844FC7-07E5-0DBE-4869-D59EA5718A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81" b="15254"/>
          <a:stretch/>
        </p:blipFill>
        <p:spPr>
          <a:xfrm>
            <a:off x="876850" y="311084"/>
            <a:ext cx="9813146" cy="663893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57027D5-15F1-79AC-44B8-0D165EE3C8FE}"/>
              </a:ext>
            </a:extLst>
          </p:cNvPr>
          <p:cNvSpPr txBox="1"/>
          <p:nvPr/>
        </p:nvSpPr>
        <p:spPr>
          <a:xfrm>
            <a:off x="3718560" y="3030517"/>
            <a:ext cx="6147062" cy="192860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6839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-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6839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Ôn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6839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6839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6839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6839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6839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6839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gọi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6839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6839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thành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6839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6839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phần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6839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6839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6839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lang="en-US" sz="3600" b="1" noProof="0" dirty="0" err="1">
                <a:solidFill>
                  <a:srgbClr val="683900"/>
                </a:solidFill>
                <a:latin typeface="Cambria" panose="02040503050406030204" pitchFamily="18" charset="0"/>
              </a:rPr>
              <a:t>phép</a:t>
            </a:r>
            <a:r>
              <a:rPr lang="en-US" sz="3600" b="1" noProof="0" dirty="0">
                <a:solidFill>
                  <a:srgbClr val="683900"/>
                </a:solidFill>
                <a:latin typeface="Cambria" panose="02040503050406030204" pitchFamily="18" charset="0"/>
              </a:rPr>
              <a:t> </a:t>
            </a:r>
            <a:r>
              <a:rPr lang="en-US" sz="3600" b="1" noProof="0" dirty="0" err="1">
                <a:solidFill>
                  <a:srgbClr val="683900"/>
                </a:solidFill>
                <a:latin typeface="Cambria" panose="02040503050406030204" pitchFamily="18" charset="0"/>
              </a:rPr>
              <a:t>nhân</a:t>
            </a:r>
            <a:r>
              <a:rPr lang="en-US" sz="3600" b="1" noProof="0" dirty="0">
                <a:solidFill>
                  <a:srgbClr val="683900"/>
                </a:solidFill>
                <a:latin typeface="Cambria" panose="02040503050406030204" pitchFamily="18" charset="0"/>
              </a:rPr>
              <a:t>, </a:t>
            </a:r>
            <a:r>
              <a:rPr lang="en-US" sz="3600" b="1" noProof="0" dirty="0" err="1">
                <a:solidFill>
                  <a:srgbClr val="683900"/>
                </a:solidFill>
                <a:latin typeface="Cambria" panose="02040503050406030204" pitchFamily="18" charset="0"/>
              </a:rPr>
              <a:t>phép</a:t>
            </a:r>
            <a:r>
              <a:rPr lang="en-US" sz="3600" b="1" noProof="0" dirty="0">
                <a:solidFill>
                  <a:srgbClr val="683900"/>
                </a:solidFill>
                <a:latin typeface="Cambria" panose="02040503050406030204" pitchFamily="18" charset="0"/>
              </a:rPr>
              <a:t> chia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68390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6839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-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6839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Chuẩn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6839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6839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bị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6839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6839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6839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6839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mới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68390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C5EF1A8-C2AB-AA10-3F00-224421DEB7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8837" y="1277289"/>
            <a:ext cx="4133446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1384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>
            <a:extLst>
              <a:ext uri="{FF2B5EF4-FFF2-40B4-BE49-F238E27FC236}">
                <a16:creationId xmlns:a16="http://schemas.microsoft.com/office/drawing/2014/main" id="{0128A011-8615-5DF2-314A-0F4CDC1190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56" t="63692" r="-1198" b="22414"/>
          <a:stretch/>
        </p:blipFill>
        <p:spPr>
          <a:xfrm>
            <a:off x="764317" y="2540576"/>
            <a:ext cx="3771900" cy="1028700"/>
          </a:xfrm>
          <a:custGeom>
            <a:avLst/>
            <a:gdLst>
              <a:gd name="connsiteX0" fmla="*/ 3683182 w 3771900"/>
              <a:gd name="connsiteY0" fmla="*/ 0 h 1028700"/>
              <a:gd name="connsiteX1" fmla="*/ 3771900 w 3771900"/>
              <a:gd name="connsiteY1" fmla="*/ 0 h 1028700"/>
              <a:gd name="connsiteX2" fmla="*/ 3771900 w 3771900"/>
              <a:gd name="connsiteY2" fmla="*/ 1028700 h 1028700"/>
              <a:gd name="connsiteX3" fmla="*/ 0 w 3771900"/>
              <a:gd name="connsiteY3" fmla="*/ 1028700 h 1028700"/>
              <a:gd name="connsiteX4" fmla="*/ 0 w 3771900"/>
              <a:gd name="connsiteY4" fmla="*/ 914400 h 1028700"/>
              <a:gd name="connsiteX5" fmla="*/ 3683182 w 3771900"/>
              <a:gd name="connsiteY5" fmla="*/ 914400 h 1028700"/>
              <a:gd name="connsiteX6" fmla="*/ 3683182 w 3771900"/>
              <a:gd name="connsiteY6" fmla="*/ 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71900" h="1028700">
                <a:moveTo>
                  <a:pt x="3683182" y="0"/>
                </a:moveTo>
                <a:lnTo>
                  <a:pt x="3771900" y="0"/>
                </a:lnTo>
                <a:lnTo>
                  <a:pt x="3771900" y="1028700"/>
                </a:lnTo>
                <a:lnTo>
                  <a:pt x="0" y="1028700"/>
                </a:lnTo>
                <a:lnTo>
                  <a:pt x="0" y="914400"/>
                </a:lnTo>
                <a:lnTo>
                  <a:pt x="3683182" y="914400"/>
                </a:lnTo>
                <a:lnTo>
                  <a:pt x="3683182" y="0"/>
                </a:lnTo>
                <a:close/>
              </a:path>
            </a:pathLst>
          </a:cu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52" name="图片 51">
            <a:extLst>
              <a:ext uri="{FF2B5EF4-FFF2-40B4-BE49-F238E27FC236}">
                <a16:creationId xmlns:a16="http://schemas.microsoft.com/office/drawing/2014/main" id="{B4C5484E-9156-DA49-B6D2-7E67143033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6289" y="3142191"/>
            <a:ext cx="4506262" cy="4506262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0966A992-3717-180D-21B6-9824C91CA9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42678">
            <a:off x="5869635" y="-170948"/>
            <a:ext cx="1867755" cy="18677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B4FAEF4-11AC-57D3-E0E5-DCBCFCECF54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032" b="98424" l="9971" r="97172">
                        <a14:foregroundMark x1="34445" y1="93331" x2="61349" y2="97009"/>
                        <a14:foregroundMark x1="61349" y1="97009" x2="68383" y2="85853"/>
                        <a14:foregroundMark x1="35714" y1="98504" x2="73532" y2="97332"/>
                        <a14:foregroundMark x1="72263" y1="7033" x2="97208" y2="69523"/>
                        <a14:foregroundMark x1="28535" y1="3032" x2="38035" y2="9337"/>
                        <a14:foregroundMark x1="80747" y1="19927" x2="89231" y2="314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1675"/>
          <a:stretch/>
        </p:blipFill>
        <p:spPr>
          <a:xfrm>
            <a:off x="7170823" y="1707946"/>
            <a:ext cx="5070767" cy="51500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6BFF60-C727-4370-7357-BF16B0E17F7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86" r="77559" b="55209"/>
          <a:stretch/>
        </p:blipFill>
        <p:spPr>
          <a:xfrm>
            <a:off x="10555822" y="795527"/>
            <a:ext cx="997613" cy="120055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DB13BB8-9CE4-3B1C-0F9F-F8A0EB2042C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46" t="59944" r="78605" b="22900"/>
          <a:stretch/>
        </p:blipFill>
        <p:spPr>
          <a:xfrm>
            <a:off x="8988552" y="955567"/>
            <a:ext cx="1331401" cy="913079"/>
          </a:xfrm>
          <a:prstGeom prst="rect">
            <a:avLst/>
          </a:prstGeom>
        </p:spPr>
      </p:pic>
      <p:pic>
        <p:nvPicPr>
          <p:cNvPr id="30" name="Picture 29" descr="Logo, company name&#10;&#10;Description automatically generated">
            <a:extLst>
              <a:ext uri="{FF2B5EF4-FFF2-40B4-BE49-F238E27FC236}">
                <a16:creationId xmlns:a16="http://schemas.microsoft.com/office/drawing/2014/main" id="{243F3743-2358-A341-5F0D-FBB448BFC4A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780" y="-140548"/>
            <a:ext cx="1317364" cy="13173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589CFCA-E5FB-0427-8EE3-2683556CA09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16667" y="1767696"/>
            <a:ext cx="2200847" cy="332260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067D452-F569-2589-07D9-53A0B45ED7C5}"/>
              </a:ext>
            </a:extLst>
          </p:cNvPr>
          <p:cNvSpPr txBox="1"/>
          <p:nvPr/>
        </p:nvSpPr>
        <p:spPr>
          <a:xfrm>
            <a:off x="11308488" y="-70893"/>
            <a:ext cx="1987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56B27"/>
                </a:solidFill>
                <a:effectLst/>
                <a:uLnTx/>
                <a:uFillTx/>
                <a:latin typeface="#9Slide06 FS Playlist Script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56B27"/>
                </a:solidFill>
                <a:effectLst/>
                <a:uLnTx/>
                <a:uFillTx/>
                <a:latin typeface="#9Slide06 FS Playlist Script" pitchFamily="2" charset="0"/>
                <a:ea typeface="+mn-ea"/>
                <a:cs typeface="+mn-cs"/>
              </a:rPr>
              <a:t> non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FF2221A-483D-8DA6-E5BA-3B91430D8D0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1044" y="2170618"/>
            <a:ext cx="8492464" cy="32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402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C303E93E-DCA0-4682-495F-33CEB9A42D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9" r="2969"/>
          <a:stretch/>
        </p:blipFill>
        <p:spPr>
          <a:xfrm rot="5400000">
            <a:off x="2667000" y="-2666999"/>
            <a:ext cx="6858000" cy="121920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33D9A65F-116D-6A31-66AB-10250FFD95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495"/>
          <a:stretch/>
        </p:blipFill>
        <p:spPr>
          <a:xfrm>
            <a:off x="883599" y="273050"/>
            <a:ext cx="10424802" cy="6311900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0128A011-8615-5DF2-314A-0F4CDC11906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56" t="63692" r="-1198" b="22414"/>
          <a:stretch/>
        </p:blipFill>
        <p:spPr>
          <a:xfrm>
            <a:off x="5842000" y="3432997"/>
            <a:ext cx="3771900" cy="1028700"/>
          </a:xfrm>
          <a:custGeom>
            <a:avLst/>
            <a:gdLst>
              <a:gd name="connsiteX0" fmla="*/ 3683182 w 3771900"/>
              <a:gd name="connsiteY0" fmla="*/ 0 h 1028700"/>
              <a:gd name="connsiteX1" fmla="*/ 3771900 w 3771900"/>
              <a:gd name="connsiteY1" fmla="*/ 0 h 1028700"/>
              <a:gd name="connsiteX2" fmla="*/ 3771900 w 3771900"/>
              <a:gd name="connsiteY2" fmla="*/ 1028700 h 1028700"/>
              <a:gd name="connsiteX3" fmla="*/ 0 w 3771900"/>
              <a:gd name="connsiteY3" fmla="*/ 1028700 h 1028700"/>
              <a:gd name="connsiteX4" fmla="*/ 0 w 3771900"/>
              <a:gd name="connsiteY4" fmla="*/ 914400 h 1028700"/>
              <a:gd name="connsiteX5" fmla="*/ 3683182 w 3771900"/>
              <a:gd name="connsiteY5" fmla="*/ 914400 h 1028700"/>
              <a:gd name="connsiteX6" fmla="*/ 3683182 w 3771900"/>
              <a:gd name="connsiteY6" fmla="*/ 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71900" h="1028700">
                <a:moveTo>
                  <a:pt x="3683182" y="0"/>
                </a:moveTo>
                <a:lnTo>
                  <a:pt x="3771900" y="0"/>
                </a:lnTo>
                <a:lnTo>
                  <a:pt x="3771900" y="1028700"/>
                </a:lnTo>
                <a:lnTo>
                  <a:pt x="0" y="1028700"/>
                </a:lnTo>
                <a:lnTo>
                  <a:pt x="0" y="914400"/>
                </a:lnTo>
                <a:lnTo>
                  <a:pt x="3683182" y="914400"/>
                </a:lnTo>
                <a:lnTo>
                  <a:pt x="3683182" y="0"/>
                </a:lnTo>
                <a:close/>
              </a:path>
            </a:pathLst>
          </a:cu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0966A992-3717-180D-21B6-9824C91CA9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56434">
            <a:off x="9684175" y="267537"/>
            <a:ext cx="2084414" cy="2084414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92F9AE5E-6BF1-1778-3040-3AFFEA297F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9" t="11698" r="55340" b="66795"/>
          <a:stretch>
            <a:fillRect/>
          </a:stretch>
        </p:blipFill>
        <p:spPr>
          <a:xfrm>
            <a:off x="10233099" y="3256681"/>
            <a:ext cx="1635365" cy="883698"/>
          </a:xfrm>
          <a:custGeom>
            <a:avLst/>
            <a:gdLst>
              <a:gd name="connsiteX0" fmla="*/ 0 w 1950708"/>
              <a:gd name="connsiteY0" fmla="*/ 0 h 1054100"/>
              <a:gd name="connsiteX1" fmla="*/ 1950708 w 1950708"/>
              <a:gd name="connsiteY1" fmla="*/ 0 h 1054100"/>
              <a:gd name="connsiteX2" fmla="*/ 1950708 w 1950708"/>
              <a:gd name="connsiteY2" fmla="*/ 1054100 h 1054100"/>
              <a:gd name="connsiteX3" fmla="*/ 0 w 1950708"/>
              <a:gd name="connsiteY3" fmla="*/ 1054100 h 1054100"/>
              <a:gd name="connsiteX4" fmla="*/ 0 w 1950708"/>
              <a:gd name="connsiteY4" fmla="*/ 0 h 1054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0708" h="1054100">
                <a:moveTo>
                  <a:pt x="0" y="0"/>
                </a:moveTo>
                <a:lnTo>
                  <a:pt x="1950708" y="0"/>
                </a:lnTo>
                <a:lnTo>
                  <a:pt x="1950708" y="1054100"/>
                </a:lnTo>
                <a:lnTo>
                  <a:pt x="0" y="10541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2" name="图片 51">
            <a:extLst>
              <a:ext uri="{FF2B5EF4-FFF2-40B4-BE49-F238E27FC236}">
                <a16:creationId xmlns:a16="http://schemas.microsoft.com/office/drawing/2014/main" id="{B4C5484E-9156-DA49-B6D2-7E671430335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2825" y="2428569"/>
            <a:ext cx="5051094" cy="5051094"/>
          </a:xfrm>
          <a:prstGeom prst="rect">
            <a:avLst/>
          </a:prstGeom>
        </p:spPr>
      </p:pic>
      <p:pic>
        <p:nvPicPr>
          <p:cNvPr id="60" name="图片 59">
            <a:extLst>
              <a:ext uri="{FF2B5EF4-FFF2-40B4-BE49-F238E27FC236}">
                <a16:creationId xmlns:a16="http://schemas.microsoft.com/office/drawing/2014/main" id="{D791F90C-1596-C0A3-0992-DC2219AFA6B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992" y="5895930"/>
            <a:ext cx="2324100" cy="961344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E744EFCC-E074-7BFC-8101-0E2E99A0A644}"/>
              </a:ext>
            </a:extLst>
          </p:cNvPr>
          <p:cNvSpPr txBox="1"/>
          <p:nvPr/>
        </p:nvSpPr>
        <p:spPr>
          <a:xfrm>
            <a:off x="2934519" y="1529451"/>
            <a:ext cx="6378054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0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FB9711"/>
                  </a:outerShdw>
                </a:effectLst>
                <a:uLnTx/>
                <a:uFillTx/>
                <a:latin typeface="#9Slide07 SVNAdam Gorry" panose="02040603050506020204" pitchFamily="18" charset="0"/>
                <a:ea typeface="字魂162号-元气酪酪体" panose="00000500000000000000" pitchFamily="2" charset="-122"/>
                <a:cs typeface="+mn-cs"/>
                <a:sym typeface="+mn-ea"/>
              </a:rPr>
              <a:t>KHỞI ĐỘNG</a:t>
            </a:r>
            <a:endParaRPr kumimoji="0" lang="zh-CN" altLang="en-US" sz="13000" b="1" i="0" u="none" strike="noStrike" kern="1200" cap="none" spc="0" normalizeH="0" baseline="0" noProof="0" dirty="0">
              <a:ln w="13462">
                <a:solidFill>
                  <a:prstClr val="white"/>
                </a:solidFill>
                <a:prstDash val="solid"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dist="38100" dir="2700000" algn="bl" rotWithShape="0">
                  <a:srgbClr val="FB9711"/>
                </a:outerShdw>
              </a:effectLst>
              <a:uLnTx/>
              <a:uFillTx/>
              <a:latin typeface="#9Slide07 SVNAdam Gorry" panose="02040603050506020204" pitchFamily="18" charset="0"/>
              <a:ea typeface="字魂162号-元气酪酪体" panose="00000500000000000000" pitchFamily="2" charset="-122"/>
              <a:cs typeface="+mn-ea"/>
              <a:sym typeface="+mn-ea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E79A1D5F-12E3-289C-8DB0-361F546EF1A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65" y="1948734"/>
            <a:ext cx="4909266" cy="4909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7916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783B76E-5223-4F7D-8C3A-40478D61FFF6}"/>
              </a:ext>
            </a:extLst>
          </p:cNvPr>
          <p:cNvSpPr/>
          <p:nvPr/>
        </p:nvSpPr>
        <p:spPr>
          <a:xfrm>
            <a:off x="562461" y="98474"/>
            <a:ext cx="11324739" cy="663995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89171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" name="Picture 9">
            <a:hlinkClick r:id="rId2" action="ppaction://hlinksldjump"/>
            <a:extLst>
              <a:ext uri="{FF2B5EF4-FFF2-40B4-BE49-F238E27FC236}">
                <a16:creationId xmlns:a16="http://schemas.microsoft.com/office/drawing/2014/main" id="{FCE7BF72-6E05-4D0E-9BBA-4B313317C2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5507" y="1466362"/>
            <a:ext cx="2283500" cy="2660316"/>
          </a:xfrm>
          <a:prstGeom prst="rect">
            <a:avLst/>
          </a:prstGeom>
        </p:spPr>
      </p:pic>
      <p:pic>
        <p:nvPicPr>
          <p:cNvPr id="11" name="Picture 10">
            <a:hlinkClick r:id="rId4" action="ppaction://hlinksldjump"/>
            <a:extLst>
              <a:ext uri="{FF2B5EF4-FFF2-40B4-BE49-F238E27FC236}">
                <a16:creationId xmlns:a16="http://schemas.microsoft.com/office/drawing/2014/main" id="{B55798E5-D727-4BD7-8C0A-47CF9AF867D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79" t="-1267" r="43802" b="65539"/>
          <a:stretch/>
        </p:blipFill>
        <p:spPr>
          <a:xfrm>
            <a:off x="6951293" y="1509725"/>
            <a:ext cx="2078297" cy="2759967"/>
          </a:xfrm>
          <a:prstGeom prst="rect">
            <a:avLst/>
          </a:prstGeom>
        </p:spPr>
      </p:pic>
      <p:pic>
        <p:nvPicPr>
          <p:cNvPr id="13" name="Picture 12">
            <a:hlinkClick r:id="rId6" action="ppaction://hlinksldjump"/>
            <a:extLst>
              <a:ext uri="{FF2B5EF4-FFF2-40B4-BE49-F238E27FC236}">
                <a16:creationId xmlns:a16="http://schemas.microsoft.com/office/drawing/2014/main" id="{44145131-3E1E-4A2D-8238-39009AC00D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30509" y="3940948"/>
            <a:ext cx="2937730" cy="25883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731D667-716A-4919-B87E-A660D29F3D7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17" t="61333"/>
          <a:stretch/>
        </p:blipFill>
        <p:spPr>
          <a:xfrm>
            <a:off x="9490174" y="1338471"/>
            <a:ext cx="2508842" cy="3566160"/>
          </a:xfrm>
          <a:prstGeom prst="rect">
            <a:avLst/>
          </a:prstGeom>
        </p:spPr>
      </p:pic>
      <p:pic>
        <p:nvPicPr>
          <p:cNvPr id="15" name="Picture 14">
            <a:hlinkClick r:id="rId9" action="ppaction://hlinksldjump"/>
            <a:extLst>
              <a:ext uri="{FF2B5EF4-FFF2-40B4-BE49-F238E27FC236}">
                <a16:creationId xmlns:a16="http://schemas.microsoft.com/office/drawing/2014/main" id="{0CCE6F98-DE5F-4C9B-82BF-03FB726AFC1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3324" t="3061"/>
          <a:stretch/>
        </p:blipFill>
        <p:spPr>
          <a:xfrm>
            <a:off x="4201552" y="3960162"/>
            <a:ext cx="2289157" cy="254988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6650B69-43B7-4F8F-981C-8F864D08886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461" y="3816465"/>
            <a:ext cx="3412928" cy="28372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A4B6B51-53F3-48B6-960F-BCBC59FFCD9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42430" y="3004167"/>
            <a:ext cx="855294" cy="84966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F664303-061C-4A57-B530-CF9E294F593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968853" y="3237158"/>
            <a:ext cx="855294" cy="84966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C14AA1A-86F0-45DD-8006-0F65790240A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76891" y="5612456"/>
            <a:ext cx="855294" cy="84966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9B315E2-7752-44AF-A88F-E13B4804B5B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768239" y="5719795"/>
            <a:ext cx="855294" cy="849666"/>
          </a:xfrm>
          <a:prstGeom prst="rect">
            <a:avLst/>
          </a:prstGeom>
        </p:spPr>
      </p:pic>
      <p:sp>
        <p:nvSpPr>
          <p:cNvPr id="12" name="Arrow: Right 11">
            <a:hlinkClick r:id="rId13" action="ppaction://hlinksldjump"/>
            <a:extLst>
              <a:ext uri="{FF2B5EF4-FFF2-40B4-BE49-F238E27FC236}">
                <a16:creationId xmlns:a16="http://schemas.microsoft.com/office/drawing/2014/main" id="{0E86CE8A-F49B-4D1A-BA08-3831765C598B}"/>
              </a:ext>
            </a:extLst>
          </p:cNvPr>
          <p:cNvSpPr/>
          <p:nvPr/>
        </p:nvSpPr>
        <p:spPr>
          <a:xfrm>
            <a:off x="11155680" y="6144628"/>
            <a:ext cx="957683" cy="509113"/>
          </a:xfrm>
          <a:prstGeom prst="rightArrow">
            <a:avLst/>
          </a:prstGeom>
          <a:solidFill>
            <a:srgbClr val="88D656"/>
          </a:solidFill>
          <a:ln>
            <a:solidFill>
              <a:srgbClr val="952E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DB747A5-7E09-3ED4-F4D5-B621DE904A0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268925" y="252364"/>
            <a:ext cx="7352413" cy="110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167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4245843-7B95-4571-A0BD-3B731DAE06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90" t="4102" r="20598"/>
          <a:stretch/>
        </p:blipFill>
        <p:spPr>
          <a:xfrm>
            <a:off x="2127739" y="0"/>
            <a:ext cx="4876800" cy="65766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1E6657D-B59F-46EF-BCF4-68B80BB37B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361" y="4197684"/>
            <a:ext cx="2283500" cy="266031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959F955-A17F-4094-99D0-871B77F3B1EB}"/>
              </a:ext>
            </a:extLst>
          </p:cNvPr>
          <p:cNvSpPr txBox="1"/>
          <p:nvPr/>
        </p:nvSpPr>
        <p:spPr>
          <a:xfrm>
            <a:off x="2604091" y="2826658"/>
            <a:ext cx="43513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3 x 8 =?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E18B58E-BA59-40D4-AC1A-B53171F586EF}"/>
              </a:ext>
            </a:extLst>
          </p:cNvPr>
          <p:cNvGrpSpPr/>
          <p:nvPr/>
        </p:nvGrpSpPr>
        <p:grpSpPr>
          <a:xfrm>
            <a:off x="7222363" y="1316736"/>
            <a:ext cx="4627011" cy="1716385"/>
            <a:chOff x="7349021" y="2594357"/>
            <a:chExt cx="4627011" cy="1716385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A3E7FDF1-C19A-48F5-AEF5-1860441CD5FF}"/>
                </a:ext>
              </a:extLst>
            </p:cNvPr>
            <p:cNvSpPr/>
            <p:nvPr/>
          </p:nvSpPr>
          <p:spPr>
            <a:xfrm>
              <a:off x="7349021" y="2594357"/>
              <a:ext cx="4623987" cy="171638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B227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3B02642-9A38-487E-B906-BF9E509671C8}"/>
                </a:ext>
              </a:extLst>
            </p:cNvPr>
            <p:cNvSpPr txBox="1"/>
            <p:nvPr/>
          </p:nvSpPr>
          <p:spPr>
            <a:xfrm>
              <a:off x="7502818" y="3047162"/>
              <a:ext cx="447321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8C1D1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24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8C1D1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7C0F8A79-7D99-4BD4-806C-4A876F9559C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17" t="61333"/>
          <a:stretch/>
        </p:blipFill>
        <p:spPr>
          <a:xfrm>
            <a:off x="8146491" y="2991787"/>
            <a:ext cx="2508842" cy="3566160"/>
          </a:xfrm>
          <a:prstGeom prst="rect">
            <a:avLst/>
          </a:prstGeom>
        </p:spPr>
      </p:pic>
      <p:pic>
        <p:nvPicPr>
          <p:cNvPr id="18" name="Picture 17">
            <a:hlinkClick r:id="rId5" action="ppaction://hlinksldjump"/>
            <a:extLst>
              <a:ext uri="{FF2B5EF4-FFF2-40B4-BE49-F238E27FC236}">
                <a16:creationId xmlns:a16="http://schemas.microsoft.com/office/drawing/2014/main" id="{E0DD2958-C60D-4104-9913-EED935CD8AE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9836" r="8438" b="21274"/>
          <a:stretch/>
        </p:blipFill>
        <p:spPr>
          <a:xfrm>
            <a:off x="10014995" y="5863987"/>
            <a:ext cx="2177005" cy="986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237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4245843-7B95-4571-A0BD-3B731DAE06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90" t="4102" r="20598"/>
          <a:stretch/>
        </p:blipFill>
        <p:spPr>
          <a:xfrm>
            <a:off x="2057401" y="545193"/>
            <a:ext cx="4876800" cy="53316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5D00DC8-06BB-417C-A898-31515037AB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324" t="3061"/>
          <a:stretch/>
        </p:blipFill>
        <p:spPr>
          <a:xfrm>
            <a:off x="423975" y="3903262"/>
            <a:ext cx="2527504" cy="28153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14F5B9B-9CCD-42FF-B1F1-436A91A7F380}"/>
              </a:ext>
            </a:extLst>
          </p:cNvPr>
          <p:cNvSpPr txBox="1"/>
          <p:nvPr/>
        </p:nvSpPr>
        <p:spPr>
          <a:xfrm>
            <a:off x="2186992" y="2795521"/>
            <a:ext cx="46176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6 x 7=?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9926E0C-BDBF-4D9B-AD09-A54A7D931258}"/>
              </a:ext>
            </a:extLst>
          </p:cNvPr>
          <p:cNvGrpSpPr/>
          <p:nvPr/>
        </p:nvGrpSpPr>
        <p:grpSpPr>
          <a:xfrm>
            <a:off x="7333112" y="1560796"/>
            <a:ext cx="2534201" cy="1978044"/>
            <a:chOff x="7712940" y="2123525"/>
            <a:chExt cx="2534201" cy="1978044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A3E7FDF1-C19A-48F5-AEF5-1860441CD5FF}"/>
                </a:ext>
              </a:extLst>
            </p:cNvPr>
            <p:cNvSpPr/>
            <p:nvPr/>
          </p:nvSpPr>
          <p:spPr>
            <a:xfrm>
              <a:off x="7712940" y="2123525"/>
              <a:ext cx="2534201" cy="1978044"/>
            </a:xfrm>
            <a:prstGeom prst="roundRect">
              <a:avLst>
                <a:gd name="adj" fmla="val 33643"/>
              </a:avLst>
            </a:prstGeom>
            <a:solidFill>
              <a:schemeClr val="bg1"/>
            </a:solidFill>
            <a:ln w="38100">
              <a:solidFill>
                <a:srgbClr val="B227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F5317EE0-C673-4D85-9672-79A7ECBAD5D0}"/>
                    </a:ext>
                  </a:extLst>
                </p:cNvPr>
                <p:cNvSpPr txBox="1"/>
                <p:nvPr/>
              </p:nvSpPr>
              <p:spPr>
                <a:xfrm>
                  <a:off x="7904487" y="2327717"/>
                  <a:ext cx="2151105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8C1D1C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𝟒𝟐</m:t>
                        </m:r>
                      </m:oMath>
                    </m:oMathPara>
                  </a14:m>
                  <a:endParaRPr kumimoji="0" lang="vi-VN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8C1D1C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 Math" panose="02040503050406030204" pitchFamily="18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F5317EE0-C673-4D85-9672-79A7ECBAD5D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04487" y="2327717"/>
                  <a:ext cx="2151105" cy="830997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56446DDE-DC30-409F-AC99-853FD3D626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1" y="3746837"/>
            <a:ext cx="3574745" cy="2971800"/>
          </a:xfrm>
          <a:prstGeom prst="rect">
            <a:avLst/>
          </a:prstGeom>
        </p:spPr>
      </p:pic>
      <p:pic>
        <p:nvPicPr>
          <p:cNvPr id="15" name="Picture 14">
            <a:hlinkClick r:id="rId6" action="ppaction://hlinksldjump"/>
            <a:extLst>
              <a:ext uri="{FF2B5EF4-FFF2-40B4-BE49-F238E27FC236}">
                <a16:creationId xmlns:a16="http://schemas.microsoft.com/office/drawing/2014/main" id="{D72ED5B8-944A-4F02-88FE-E2415917CB4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9836" r="8438" b="21274"/>
          <a:stretch/>
        </p:blipFill>
        <p:spPr>
          <a:xfrm>
            <a:off x="9867313" y="5731658"/>
            <a:ext cx="2177005" cy="986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5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4245843-7B95-4571-A0BD-3B731DAE06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90" t="4102" r="20598"/>
          <a:stretch/>
        </p:blipFill>
        <p:spPr>
          <a:xfrm>
            <a:off x="2051648" y="436098"/>
            <a:ext cx="4876800" cy="5486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DEC8928-20E0-45DD-BBEA-99E979ED487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79" t="-1267" r="43802" b="65539"/>
          <a:stretch/>
        </p:blipFill>
        <p:spPr>
          <a:xfrm>
            <a:off x="1012499" y="4017801"/>
            <a:ext cx="2078297" cy="2759967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2C89B27-3B16-4D65-BD93-635B8D95273D}"/>
              </a:ext>
            </a:extLst>
          </p:cNvPr>
          <p:cNvGrpSpPr/>
          <p:nvPr/>
        </p:nvGrpSpPr>
        <p:grpSpPr>
          <a:xfrm>
            <a:off x="2375728" y="2764027"/>
            <a:ext cx="4302209" cy="1607555"/>
            <a:chOff x="2270230" y="2761579"/>
            <a:chExt cx="4302209" cy="160755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A088E839-1B78-4BB1-B736-A1121D9909CB}"/>
                    </a:ext>
                  </a:extLst>
                </p:cNvPr>
                <p:cNvSpPr txBox="1"/>
                <p:nvPr/>
              </p:nvSpPr>
              <p:spPr>
                <a:xfrm>
                  <a:off x="2270230" y="2761579"/>
                  <a:ext cx="4302209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𝟒𝟖</m:t>
                        </m:r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:</m:t>
                        </m:r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𝟔</m:t>
                        </m:r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=?</m:t>
                        </m:r>
                      </m:oMath>
                    </m:oMathPara>
                  </a14:m>
                  <a:endPara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A088E839-1B78-4BB1-B736-A1121D9909C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70230" y="2761579"/>
                  <a:ext cx="4302209" cy="830997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5EC3948-24F1-4C85-B93A-34556D1663D1}"/>
                </a:ext>
              </a:extLst>
            </p:cNvPr>
            <p:cNvSpPr txBox="1"/>
            <p:nvPr/>
          </p:nvSpPr>
          <p:spPr>
            <a:xfrm>
              <a:off x="2683523" y="3538137"/>
              <a:ext cx="379042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130947B-F1C3-48CC-BB11-B292D14990C4}"/>
              </a:ext>
            </a:extLst>
          </p:cNvPr>
          <p:cNvGrpSpPr/>
          <p:nvPr/>
        </p:nvGrpSpPr>
        <p:grpSpPr>
          <a:xfrm>
            <a:off x="7204195" y="1200509"/>
            <a:ext cx="3579103" cy="1996041"/>
            <a:chOff x="7712940" y="2123525"/>
            <a:chExt cx="3287996" cy="1996041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35EDEFA8-0F11-4C4F-9707-9CF582D232EC}"/>
                </a:ext>
              </a:extLst>
            </p:cNvPr>
            <p:cNvSpPr/>
            <p:nvPr/>
          </p:nvSpPr>
          <p:spPr>
            <a:xfrm>
              <a:off x="7712940" y="2123525"/>
              <a:ext cx="3287996" cy="1996041"/>
            </a:xfrm>
            <a:prstGeom prst="roundRect">
              <a:avLst>
                <a:gd name="adj" fmla="val 33643"/>
              </a:avLst>
            </a:prstGeom>
            <a:solidFill>
              <a:schemeClr val="bg1"/>
            </a:solidFill>
            <a:ln w="38100">
              <a:solidFill>
                <a:srgbClr val="B227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EA32D880-46ED-4627-AAC0-FE915A231FC2}"/>
                    </a:ext>
                  </a:extLst>
                </p:cNvPr>
                <p:cNvSpPr txBox="1"/>
                <p:nvPr/>
              </p:nvSpPr>
              <p:spPr>
                <a:xfrm>
                  <a:off x="8230598" y="2682100"/>
                  <a:ext cx="2151105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8C1D1C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𝟕</m:t>
                        </m:r>
                      </m:oMath>
                    </m:oMathPara>
                  </a14:m>
                  <a:endPara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C1D1C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EA32D880-46ED-4627-AAC0-FE915A231FC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30598" y="2682100"/>
                  <a:ext cx="2151105" cy="830997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71B8EC68-30A4-4605-AA31-3B06D90DBFA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17" t="61333"/>
          <a:stretch/>
        </p:blipFill>
        <p:spPr>
          <a:xfrm>
            <a:off x="7600398" y="3122639"/>
            <a:ext cx="2508842" cy="3566160"/>
          </a:xfrm>
          <a:prstGeom prst="rect">
            <a:avLst/>
          </a:prstGeom>
        </p:spPr>
      </p:pic>
      <p:pic>
        <p:nvPicPr>
          <p:cNvPr id="14" name="Picture 13">
            <a:hlinkClick r:id="rId7" action="ppaction://hlinksldjump"/>
            <a:extLst>
              <a:ext uri="{FF2B5EF4-FFF2-40B4-BE49-F238E27FC236}">
                <a16:creationId xmlns:a16="http://schemas.microsoft.com/office/drawing/2014/main" id="{23E2C8A7-0CE8-75A4-8C78-1BCD32ABBB6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9836" r="8438" b="21274"/>
          <a:stretch/>
        </p:blipFill>
        <p:spPr>
          <a:xfrm>
            <a:off x="9755695" y="5813040"/>
            <a:ext cx="2177005" cy="986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934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4245843-7B95-4571-A0BD-3B731DAE06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90" t="4102" r="20598"/>
          <a:stretch/>
        </p:blipFill>
        <p:spPr>
          <a:xfrm>
            <a:off x="1379729" y="94147"/>
            <a:ext cx="4876800" cy="547233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959F955-A17F-4094-99D0-871B77F3B1EB}"/>
              </a:ext>
            </a:extLst>
          </p:cNvPr>
          <p:cNvSpPr txBox="1"/>
          <p:nvPr/>
        </p:nvSpPr>
        <p:spPr>
          <a:xfrm>
            <a:off x="1728165" y="1768484"/>
            <a:ext cx="42754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81 : 9 =?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9AD0343-DC4C-4822-A5F3-5D972C8D28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300" y="3988338"/>
            <a:ext cx="2937730" cy="2588308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4304DE35-B823-48B5-82E1-BFD17AB43F8B}"/>
              </a:ext>
            </a:extLst>
          </p:cNvPr>
          <p:cNvGrpSpPr/>
          <p:nvPr/>
        </p:nvGrpSpPr>
        <p:grpSpPr>
          <a:xfrm>
            <a:off x="6942215" y="1488792"/>
            <a:ext cx="2964439" cy="1978044"/>
            <a:chOff x="7712940" y="1835161"/>
            <a:chExt cx="2964439" cy="1978044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0F078893-0B5E-4DF1-AD7E-D672F1292B08}"/>
                </a:ext>
              </a:extLst>
            </p:cNvPr>
            <p:cNvSpPr/>
            <p:nvPr/>
          </p:nvSpPr>
          <p:spPr>
            <a:xfrm>
              <a:off x="7712940" y="1835161"/>
              <a:ext cx="2964439" cy="1978044"/>
            </a:xfrm>
            <a:prstGeom prst="roundRect">
              <a:avLst>
                <a:gd name="adj" fmla="val 33643"/>
              </a:avLst>
            </a:prstGeom>
            <a:solidFill>
              <a:schemeClr val="bg1"/>
            </a:solidFill>
            <a:ln w="38100">
              <a:solidFill>
                <a:srgbClr val="B227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0564B63-896D-4846-938A-95CC8E4BAFA3}"/>
                </a:ext>
              </a:extLst>
            </p:cNvPr>
            <p:cNvSpPr txBox="1"/>
            <p:nvPr/>
          </p:nvSpPr>
          <p:spPr>
            <a:xfrm>
              <a:off x="7712940" y="2246954"/>
              <a:ext cx="296443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8C1D1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9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8C1D1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554F8DB2-026C-4BD7-9CAB-F1024067CE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655" y="3604846"/>
            <a:ext cx="3574745" cy="2971800"/>
          </a:xfrm>
          <a:prstGeom prst="rect">
            <a:avLst/>
          </a:prstGeom>
        </p:spPr>
      </p:pic>
      <p:pic>
        <p:nvPicPr>
          <p:cNvPr id="14" name="Picture 13">
            <a:hlinkClick r:id="rId5" action="ppaction://hlinksldjump"/>
            <a:extLst>
              <a:ext uri="{FF2B5EF4-FFF2-40B4-BE49-F238E27FC236}">
                <a16:creationId xmlns:a16="http://schemas.microsoft.com/office/drawing/2014/main" id="{C2A7F9C6-CE1D-4DC8-8FB4-673452AFEC6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9836" r="8438" b="21274"/>
          <a:stretch/>
        </p:blipFill>
        <p:spPr>
          <a:xfrm>
            <a:off x="9755695" y="5813040"/>
            <a:ext cx="2177005" cy="986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25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C303E93E-DCA0-4682-495F-33CEB9A42D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9" r="2969"/>
          <a:stretch/>
        </p:blipFill>
        <p:spPr>
          <a:xfrm rot="5400000">
            <a:off x="2667000" y="-2666999"/>
            <a:ext cx="6858000" cy="121920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33D9A65F-116D-6A31-66AB-10250FFD95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495"/>
          <a:stretch/>
        </p:blipFill>
        <p:spPr>
          <a:xfrm>
            <a:off x="883599" y="273050"/>
            <a:ext cx="10424802" cy="6311900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0128A011-8615-5DF2-314A-0F4CDC11906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56" t="63692" r="-1198" b="22414"/>
          <a:stretch/>
        </p:blipFill>
        <p:spPr>
          <a:xfrm>
            <a:off x="5842000" y="3432997"/>
            <a:ext cx="3771900" cy="1028700"/>
          </a:xfrm>
          <a:custGeom>
            <a:avLst/>
            <a:gdLst>
              <a:gd name="connsiteX0" fmla="*/ 3683182 w 3771900"/>
              <a:gd name="connsiteY0" fmla="*/ 0 h 1028700"/>
              <a:gd name="connsiteX1" fmla="*/ 3771900 w 3771900"/>
              <a:gd name="connsiteY1" fmla="*/ 0 h 1028700"/>
              <a:gd name="connsiteX2" fmla="*/ 3771900 w 3771900"/>
              <a:gd name="connsiteY2" fmla="*/ 1028700 h 1028700"/>
              <a:gd name="connsiteX3" fmla="*/ 0 w 3771900"/>
              <a:gd name="connsiteY3" fmla="*/ 1028700 h 1028700"/>
              <a:gd name="connsiteX4" fmla="*/ 0 w 3771900"/>
              <a:gd name="connsiteY4" fmla="*/ 914400 h 1028700"/>
              <a:gd name="connsiteX5" fmla="*/ 3683182 w 3771900"/>
              <a:gd name="connsiteY5" fmla="*/ 914400 h 1028700"/>
              <a:gd name="connsiteX6" fmla="*/ 3683182 w 3771900"/>
              <a:gd name="connsiteY6" fmla="*/ 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71900" h="1028700">
                <a:moveTo>
                  <a:pt x="3683182" y="0"/>
                </a:moveTo>
                <a:lnTo>
                  <a:pt x="3771900" y="0"/>
                </a:lnTo>
                <a:lnTo>
                  <a:pt x="3771900" y="1028700"/>
                </a:lnTo>
                <a:lnTo>
                  <a:pt x="0" y="1028700"/>
                </a:lnTo>
                <a:lnTo>
                  <a:pt x="0" y="914400"/>
                </a:lnTo>
                <a:lnTo>
                  <a:pt x="3683182" y="914400"/>
                </a:lnTo>
                <a:lnTo>
                  <a:pt x="3683182" y="0"/>
                </a:lnTo>
                <a:close/>
              </a:path>
            </a:pathLst>
          </a:cu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0966A992-3717-180D-21B6-9824C91CA9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56434">
            <a:off x="9684175" y="267537"/>
            <a:ext cx="2084414" cy="2084414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92F9AE5E-6BF1-1778-3040-3AFFEA297F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9" t="11698" r="55340" b="66795"/>
          <a:stretch>
            <a:fillRect/>
          </a:stretch>
        </p:blipFill>
        <p:spPr>
          <a:xfrm>
            <a:off x="10233099" y="3256681"/>
            <a:ext cx="1635365" cy="883698"/>
          </a:xfrm>
          <a:custGeom>
            <a:avLst/>
            <a:gdLst>
              <a:gd name="connsiteX0" fmla="*/ 0 w 1950708"/>
              <a:gd name="connsiteY0" fmla="*/ 0 h 1054100"/>
              <a:gd name="connsiteX1" fmla="*/ 1950708 w 1950708"/>
              <a:gd name="connsiteY1" fmla="*/ 0 h 1054100"/>
              <a:gd name="connsiteX2" fmla="*/ 1950708 w 1950708"/>
              <a:gd name="connsiteY2" fmla="*/ 1054100 h 1054100"/>
              <a:gd name="connsiteX3" fmla="*/ 0 w 1950708"/>
              <a:gd name="connsiteY3" fmla="*/ 1054100 h 1054100"/>
              <a:gd name="connsiteX4" fmla="*/ 0 w 1950708"/>
              <a:gd name="connsiteY4" fmla="*/ 0 h 1054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0708" h="1054100">
                <a:moveTo>
                  <a:pt x="0" y="0"/>
                </a:moveTo>
                <a:lnTo>
                  <a:pt x="1950708" y="0"/>
                </a:lnTo>
                <a:lnTo>
                  <a:pt x="1950708" y="1054100"/>
                </a:lnTo>
                <a:lnTo>
                  <a:pt x="0" y="10541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2" name="图片 51">
            <a:extLst>
              <a:ext uri="{FF2B5EF4-FFF2-40B4-BE49-F238E27FC236}">
                <a16:creationId xmlns:a16="http://schemas.microsoft.com/office/drawing/2014/main" id="{B4C5484E-9156-DA49-B6D2-7E671430335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2825" y="2428569"/>
            <a:ext cx="5051094" cy="5051094"/>
          </a:xfrm>
          <a:prstGeom prst="rect">
            <a:avLst/>
          </a:prstGeom>
        </p:spPr>
      </p:pic>
      <p:pic>
        <p:nvPicPr>
          <p:cNvPr id="60" name="图片 59">
            <a:extLst>
              <a:ext uri="{FF2B5EF4-FFF2-40B4-BE49-F238E27FC236}">
                <a16:creationId xmlns:a16="http://schemas.microsoft.com/office/drawing/2014/main" id="{D791F90C-1596-C0A3-0992-DC2219AFA6B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992" y="5895930"/>
            <a:ext cx="2324100" cy="961344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E744EFCC-E074-7BFC-8101-0E2E99A0A644}"/>
              </a:ext>
            </a:extLst>
          </p:cNvPr>
          <p:cNvSpPr txBox="1"/>
          <p:nvPr/>
        </p:nvSpPr>
        <p:spPr>
          <a:xfrm>
            <a:off x="2934519" y="1529451"/>
            <a:ext cx="6378054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0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FB9711"/>
                  </a:outerShdw>
                </a:effectLst>
                <a:uLnTx/>
                <a:uFillTx/>
                <a:latin typeface="#9Slide07 SVNAdam Gorry" panose="02040603050506020204" pitchFamily="18" charset="0"/>
                <a:ea typeface="字魂162号-元气酪酪体" panose="00000500000000000000" pitchFamily="2" charset="-122"/>
                <a:cs typeface="+mn-cs"/>
                <a:sym typeface="+mn-ea"/>
              </a:rPr>
              <a:t>LUYỆN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0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FB9711"/>
                  </a:outerShdw>
                </a:effectLst>
                <a:uLnTx/>
                <a:uFillTx/>
                <a:latin typeface="#9Slide07 SVNAdam Gorry" panose="02040603050506020204" pitchFamily="18" charset="0"/>
                <a:ea typeface="字魂162号-元气酪酪体" panose="00000500000000000000" pitchFamily="2" charset="-122"/>
                <a:cs typeface="+mn-cs"/>
                <a:sym typeface="+mn-ea"/>
              </a:rPr>
              <a:t>TẬP</a:t>
            </a:r>
            <a:endParaRPr kumimoji="0" lang="zh-CN" altLang="en-US" sz="13000" b="1" i="0" u="none" strike="noStrike" kern="1200" cap="none" spc="0" normalizeH="0" baseline="0" noProof="0" dirty="0">
              <a:ln w="13462">
                <a:solidFill>
                  <a:prstClr val="white"/>
                </a:solidFill>
                <a:prstDash val="solid"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dist="38100" dir="2700000" algn="bl" rotWithShape="0">
                  <a:srgbClr val="FB9711"/>
                </a:outerShdw>
              </a:effectLst>
              <a:uLnTx/>
              <a:uFillTx/>
              <a:latin typeface="#9Slide07 SVNAdam Gorry" panose="02040603050506020204" pitchFamily="18" charset="0"/>
              <a:ea typeface="字魂162号-元气酪酪体" panose="00000500000000000000" pitchFamily="2" charset="-122"/>
              <a:cs typeface="+mn-ea"/>
              <a:sym typeface="+mn-ea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E79A1D5F-12E3-289C-8DB0-361F546EF1A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65" y="1948734"/>
            <a:ext cx="4909266" cy="4909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757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12058C7F-2A38-CDD4-973E-4AD7DD455326}"/>
              </a:ext>
            </a:extLst>
          </p:cNvPr>
          <p:cNvGrpSpPr/>
          <p:nvPr/>
        </p:nvGrpSpPr>
        <p:grpSpPr>
          <a:xfrm>
            <a:off x="755607" y="643391"/>
            <a:ext cx="841938" cy="923330"/>
            <a:chOff x="1185739" y="707335"/>
            <a:chExt cx="841938" cy="923330"/>
          </a:xfrm>
        </p:grpSpPr>
        <p:sp>
          <p:nvSpPr>
            <p:cNvPr id="15" name="Flowchart: Connector 14">
              <a:extLst>
                <a:ext uri="{FF2B5EF4-FFF2-40B4-BE49-F238E27FC236}">
                  <a16:creationId xmlns:a16="http://schemas.microsoft.com/office/drawing/2014/main" id="{5604C310-F229-135D-3BA2-EC9D246A439B}"/>
                </a:ext>
              </a:extLst>
            </p:cNvPr>
            <p:cNvSpPr/>
            <p:nvPr/>
          </p:nvSpPr>
          <p:spPr>
            <a:xfrm>
              <a:off x="1240972" y="839755"/>
              <a:ext cx="765111" cy="765111"/>
            </a:xfrm>
            <a:prstGeom prst="flowChartConnector">
              <a:avLst/>
            </a:prstGeom>
            <a:solidFill>
              <a:srgbClr val="32A7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6" name="PA-文本框 54">
              <a:extLst>
                <a:ext uri="{FF2B5EF4-FFF2-40B4-BE49-F238E27FC236}">
                  <a16:creationId xmlns:a16="http://schemas.microsoft.com/office/drawing/2014/main" id="{E85CCCE3-C9AD-EDA6-298E-0435663251F7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1185739" y="707335"/>
              <a:ext cx="8419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-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1</a:t>
              </a:r>
              <a:endParaRPr kumimoji="0" lang="zh-CN" altLang="en-US" sz="5400" b="0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389C61F-8AC9-0078-12C1-7D31B4A523F2}"/>
              </a:ext>
            </a:extLst>
          </p:cNvPr>
          <p:cNvGrpSpPr/>
          <p:nvPr/>
        </p:nvGrpSpPr>
        <p:grpSpPr>
          <a:xfrm>
            <a:off x="1356242" y="526792"/>
            <a:ext cx="10116415" cy="923330"/>
            <a:chOff x="1798198" y="908290"/>
            <a:chExt cx="7993270" cy="923330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3AADC14F-D162-40A2-061B-BFDE74E0F622}"/>
                </a:ext>
              </a:extLst>
            </p:cNvPr>
            <p:cNvSpPr/>
            <p:nvPr/>
          </p:nvSpPr>
          <p:spPr>
            <a:xfrm>
              <a:off x="2106579" y="908290"/>
              <a:ext cx="7684889" cy="923330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47427E3-AAB2-FF29-39B5-F80EFE6909E6}"/>
                </a:ext>
              </a:extLst>
            </p:cNvPr>
            <p:cNvSpPr txBox="1"/>
            <p:nvPr/>
          </p:nvSpPr>
          <p:spPr>
            <a:xfrm>
              <a:off x="1798198" y="1043406"/>
              <a:ext cx="787328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Tìm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phép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nhân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thích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hợp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8504D692-4147-B751-914C-0E8686497A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3566" y="1537813"/>
            <a:ext cx="5509737" cy="4793395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C761D1AA-E717-296D-B40A-0B1C5B4B65F1}"/>
              </a:ext>
            </a:extLst>
          </p:cNvPr>
          <p:cNvSpPr/>
          <p:nvPr/>
        </p:nvSpPr>
        <p:spPr>
          <a:xfrm>
            <a:off x="5426765" y="3568017"/>
            <a:ext cx="1759226" cy="2047649"/>
          </a:xfrm>
          <a:custGeom>
            <a:avLst/>
            <a:gdLst>
              <a:gd name="connsiteX0" fmla="*/ 0 w 1759226"/>
              <a:gd name="connsiteY0" fmla="*/ 20009 h 2047649"/>
              <a:gd name="connsiteX1" fmla="*/ 49696 w 1759226"/>
              <a:gd name="connsiteY1" fmla="*/ 10070 h 2047649"/>
              <a:gd name="connsiteX2" fmla="*/ 79513 w 1759226"/>
              <a:gd name="connsiteY2" fmla="*/ 131 h 2047649"/>
              <a:gd name="connsiteX3" fmla="*/ 129209 w 1759226"/>
              <a:gd name="connsiteY3" fmla="*/ 20009 h 2047649"/>
              <a:gd name="connsiteX4" fmla="*/ 238539 w 1759226"/>
              <a:gd name="connsiteY4" fmla="*/ 89583 h 2047649"/>
              <a:gd name="connsiteX5" fmla="*/ 298174 w 1759226"/>
              <a:gd name="connsiteY5" fmla="*/ 149218 h 2047649"/>
              <a:gd name="connsiteX6" fmla="*/ 327992 w 1759226"/>
              <a:gd name="connsiteY6" fmla="*/ 169096 h 2047649"/>
              <a:gd name="connsiteX7" fmla="*/ 367748 w 1759226"/>
              <a:gd name="connsiteY7" fmla="*/ 198913 h 2047649"/>
              <a:gd name="connsiteX8" fmla="*/ 417444 w 1759226"/>
              <a:gd name="connsiteY8" fmla="*/ 218792 h 2047649"/>
              <a:gd name="connsiteX9" fmla="*/ 536713 w 1759226"/>
              <a:gd name="connsiteY9" fmla="*/ 318183 h 2047649"/>
              <a:gd name="connsiteX10" fmla="*/ 566531 w 1759226"/>
              <a:gd name="connsiteY10" fmla="*/ 338061 h 2047649"/>
              <a:gd name="connsiteX11" fmla="*/ 655983 w 1759226"/>
              <a:gd name="connsiteY11" fmla="*/ 447392 h 2047649"/>
              <a:gd name="connsiteX12" fmla="*/ 705678 w 1759226"/>
              <a:gd name="connsiteY12" fmla="*/ 477209 h 2047649"/>
              <a:gd name="connsiteX13" fmla="*/ 805070 w 1759226"/>
              <a:gd name="connsiteY13" fmla="*/ 556722 h 2047649"/>
              <a:gd name="connsiteX14" fmla="*/ 884583 w 1759226"/>
              <a:gd name="connsiteY14" fmla="*/ 606418 h 2047649"/>
              <a:gd name="connsiteX15" fmla="*/ 954157 w 1759226"/>
              <a:gd name="connsiteY15" fmla="*/ 685931 h 2047649"/>
              <a:gd name="connsiteX16" fmla="*/ 1083365 w 1759226"/>
              <a:gd name="connsiteY16" fmla="*/ 825079 h 2047649"/>
              <a:gd name="connsiteX17" fmla="*/ 1133061 w 1759226"/>
              <a:gd name="connsiteY17" fmla="*/ 914531 h 2047649"/>
              <a:gd name="connsiteX18" fmla="*/ 1202635 w 1759226"/>
              <a:gd name="connsiteY18" fmla="*/ 1083496 h 2047649"/>
              <a:gd name="connsiteX19" fmla="*/ 1252331 w 1759226"/>
              <a:gd name="connsiteY19" fmla="*/ 1202766 h 2047649"/>
              <a:gd name="connsiteX20" fmla="*/ 1282148 w 1759226"/>
              <a:gd name="connsiteY20" fmla="*/ 1272340 h 2047649"/>
              <a:gd name="connsiteX21" fmla="*/ 1331844 w 1759226"/>
              <a:gd name="connsiteY21" fmla="*/ 1431366 h 2047649"/>
              <a:gd name="connsiteX22" fmla="*/ 1401418 w 1759226"/>
              <a:gd name="connsiteY22" fmla="*/ 1610270 h 2047649"/>
              <a:gd name="connsiteX23" fmla="*/ 1470992 w 1759226"/>
              <a:gd name="connsiteY23" fmla="*/ 1749418 h 2047649"/>
              <a:gd name="connsiteX24" fmla="*/ 1580322 w 1759226"/>
              <a:gd name="connsiteY24" fmla="*/ 1878626 h 2047649"/>
              <a:gd name="connsiteX25" fmla="*/ 1610139 w 1759226"/>
              <a:gd name="connsiteY25" fmla="*/ 1918383 h 2047649"/>
              <a:gd name="connsiteX26" fmla="*/ 1630018 w 1759226"/>
              <a:gd name="connsiteY26" fmla="*/ 1948200 h 2047649"/>
              <a:gd name="connsiteX27" fmla="*/ 1669774 w 1759226"/>
              <a:gd name="connsiteY27" fmla="*/ 1978018 h 2047649"/>
              <a:gd name="connsiteX28" fmla="*/ 1729409 w 1759226"/>
              <a:gd name="connsiteY28" fmla="*/ 2017774 h 2047649"/>
              <a:gd name="connsiteX29" fmla="*/ 1759226 w 1759226"/>
              <a:gd name="connsiteY29" fmla="*/ 2047592 h 2047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759226" h="2047649">
                <a:moveTo>
                  <a:pt x="0" y="20009"/>
                </a:moveTo>
                <a:cubicBezTo>
                  <a:pt x="16565" y="16696"/>
                  <a:pt x="33307" y="14167"/>
                  <a:pt x="49696" y="10070"/>
                </a:cubicBezTo>
                <a:cubicBezTo>
                  <a:pt x="59860" y="7529"/>
                  <a:pt x="69117" y="-1168"/>
                  <a:pt x="79513" y="131"/>
                </a:cubicBezTo>
                <a:cubicBezTo>
                  <a:pt x="97217" y="2344"/>
                  <a:pt x="113251" y="12030"/>
                  <a:pt x="129209" y="20009"/>
                </a:cubicBezTo>
                <a:cubicBezTo>
                  <a:pt x="147732" y="29270"/>
                  <a:pt x="226717" y="79731"/>
                  <a:pt x="238539" y="89583"/>
                </a:cubicBezTo>
                <a:cubicBezTo>
                  <a:pt x="260135" y="107580"/>
                  <a:pt x="277163" y="130541"/>
                  <a:pt x="298174" y="149218"/>
                </a:cubicBezTo>
                <a:cubicBezTo>
                  <a:pt x="307102" y="157154"/>
                  <a:pt x="318272" y="162153"/>
                  <a:pt x="327992" y="169096"/>
                </a:cubicBezTo>
                <a:cubicBezTo>
                  <a:pt x="341472" y="178724"/>
                  <a:pt x="353268" y="190868"/>
                  <a:pt x="367748" y="198913"/>
                </a:cubicBezTo>
                <a:cubicBezTo>
                  <a:pt x="383344" y="207578"/>
                  <a:pt x="402868" y="208503"/>
                  <a:pt x="417444" y="218792"/>
                </a:cubicBezTo>
                <a:cubicBezTo>
                  <a:pt x="459723" y="248636"/>
                  <a:pt x="493653" y="289477"/>
                  <a:pt x="536713" y="318183"/>
                </a:cubicBezTo>
                <a:lnTo>
                  <a:pt x="566531" y="338061"/>
                </a:lnTo>
                <a:cubicBezTo>
                  <a:pt x="580817" y="357109"/>
                  <a:pt x="625557" y="424572"/>
                  <a:pt x="655983" y="447392"/>
                </a:cubicBezTo>
                <a:cubicBezTo>
                  <a:pt x="671437" y="458983"/>
                  <a:pt x="690100" y="465785"/>
                  <a:pt x="705678" y="477209"/>
                </a:cubicBezTo>
                <a:cubicBezTo>
                  <a:pt x="739892" y="502299"/>
                  <a:pt x="769091" y="534235"/>
                  <a:pt x="805070" y="556722"/>
                </a:cubicBezTo>
                <a:cubicBezTo>
                  <a:pt x="831574" y="573287"/>
                  <a:pt x="859306" y="588035"/>
                  <a:pt x="884583" y="606418"/>
                </a:cubicBezTo>
                <a:cubicBezTo>
                  <a:pt x="910571" y="625319"/>
                  <a:pt x="934038" y="664375"/>
                  <a:pt x="954157" y="685931"/>
                </a:cubicBezTo>
                <a:cubicBezTo>
                  <a:pt x="1095558" y="837432"/>
                  <a:pt x="1014725" y="733556"/>
                  <a:pt x="1083365" y="825079"/>
                </a:cubicBezTo>
                <a:cubicBezTo>
                  <a:pt x="1107856" y="898544"/>
                  <a:pt x="1071542" y="798328"/>
                  <a:pt x="1133061" y="914531"/>
                </a:cubicBezTo>
                <a:cubicBezTo>
                  <a:pt x="1203861" y="1048265"/>
                  <a:pt x="1163590" y="983095"/>
                  <a:pt x="1202635" y="1083496"/>
                </a:cubicBezTo>
                <a:cubicBezTo>
                  <a:pt x="1218245" y="1123637"/>
                  <a:pt x="1235618" y="1163071"/>
                  <a:pt x="1252331" y="1202766"/>
                </a:cubicBezTo>
                <a:cubicBezTo>
                  <a:pt x="1262122" y="1226020"/>
                  <a:pt x="1275216" y="1248079"/>
                  <a:pt x="1282148" y="1272340"/>
                </a:cubicBezTo>
                <a:cubicBezTo>
                  <a:pt x="1310663" y="1372141"/>
                  <a:pt x="1294396" y="1319023"/>
                  <a:pt x="1331844" y="1431366"/>
                </a:cubicBezTo>
                <a:cubicBezTo>
                  <a:pt x="1363129" y="1525220"/>
                  <a:pt x="1358084" y="1519664"/>
                  <a:pt x="1401418" y="1610270"/>
                </a:cubicBezTo>
                <a:cubicBezTo>
                  <a:pt x="1423792" y="1657052"/>
                  <a:pt x="1437495" y="1709831"/>
                  <a:pt x="1470992" y="1749418"/>
                </a:cubicBezTo>
                <a:cubicBezTo>
                  <a:pt x="1507435" y="1792487"/>
                  <a:pt x="1546471" y="1833491"/>
                  <a:pt x="1580322" y="1878626"/>
                </a:cubicBezTo>
                <a:cubicBezTo>
                  <a:pt x="1590261" y="1891878"/>
                  <a:pt x="1600511" y="1904903"/>
                  <a:pt x="1610139" y="1918383"/>
                </a:cubicBezTo>
                <a:cubicBezTo>
                  <a:pt x="1617082" y="1928103"/>
                  <a:pt x="1621571" y="1939753"/>
                  <a:pt x="1630018" y="1948200"/>
                </a:cubicBezTo>
                <a:cubicBezTo>
                  <a:pt x="1641731" y="1959913"/>
                  <a:pt x="1657197" y="1967237"/>
                  <a:pt x="1669774" y="1978018"/>
                </a:cubicBezTo>
                <a:cubicBezTo>
                  <a:pt x="1717150" y="2018626"/>
                  <a:pt x="1678692" y="2000868"/>
                  <a:pt x="1729409" y="2017774"/>
                </a:cubicBezTo>
                <a:cubicBezTo>
                  <a:pt x="1751125" y="2050349"/>
                  <a:pt x="1737342" y="2047592"/>
                  <a:pt x="1759226" y="2047592"/>
                </a:cubicBezTo>
              </a:path>
            </a:pathLst>
          </a:cu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BA24464-51FF-3D2E-1793-EF36A6FCE51D}"/>
              </a:ext>
            </a:extLst>
          </p:cNvPr>
          <p:cNvSpPr/>
          <p:nvPr/>
        </p:nvSpPr>
        <p:spPr>
          <a:xfrm>
            <a:off x="6559826" y="3617843"/>
            <a:ext cx="685800" cy="2256183"/>
          </a:xfrm>
          <a:custGeom>
            <a:avLst/>
            <a:gdLst>
              <a:gd name="connsiteX0" fmla="*/ 0 w 685800"/>
              <a:gd name="connsiteY0" fmla="*/ 2256183 h 2256183"/>
              <a:gd name="connsiteX1" fmla="*/ 129209 w 685800"/>
              <a:gd name="connsiteY1" fmla="*/ 2087218 h 2256183"/>
              <a:gd name="connsiteX2" fmla="*/ 168965 w 685800"/>
              <a:gd name="connsiteY2" fmla="*/ 2007705 h 2256183"/>
              <a:gd name="connsiteX3" fmla="*/ 198783 w 685800"/>
              <a:gd name="connsiteY3" fmla="*/ 1918253 h 2256183"/>
              <a:gd name="connsiteX4" fmla="*/ 238539 w 685800"/>
              <a:gd name="connsiteY4" fmla="*/ 1818861 h 2256183"/>
              <a:gd name="connsiteX5" fmla="*/ 298174 w 685800"/>
              <a:gd name="connsiteY5" fmla="*/ 1550505 h 2256183"/>
              <a:gd name="connsiteX6" fmla="*/ 318052 w 685800"/>
              <a:gd name="connsiteY6" fmla="*/ 1480931 h 2256183"/>
              <a:gd name="connsiteX7" fmla="*/ 327991 w 685800"/>
              <a:gd name="connsiteY7" fmla="*/ 1381540 h 2256183"/>
              <a:gd name="connsiteX8" fmla="*/ 337931 w 685800"/>
              <a:gd name="connsiteY8" fmla="*/ 1321905 h 2256183"/>
              <a:gd name="connsiteX9" fmla="*/ 357809 w 685800"/>
              <a:gd name="connsiteY9" fmla="*/ 983974 h 2256183"/>
              <a:gd name="connsiteX10" fmla="*/ 377687 w 685800"/>
              <a:gd name="connsiteY10" fmla="*/ 805070 h 2256183"/>
              <a:gd name="connsiteX11" fmla="*/ 397565 w 685800"/>
              <a:gd name="connsiteY11" fmla="*/ 616227 h 2256183"/>
              <a:gd name="connsiteX12" fmla="*/ 407504 w 685800"/>
              <a:gd name="connsiteY12" fmla="*/ 556592 h 2256183"/>
              <a:gd name="connsiteX13" fmla="*/ 427383 w 685800"/>
              <a:gd name="connsiteY13" fmla="*/ 506896 h 2256183"/>
              <a:gd name="connsiteX14" fmla="*/ 477078 w 685800"/>
              <a:gd name="connsiteY14" fmla="*/ 357809 h 2256183"/>
              <a:gd name="connsiteX15" fmla="*/ 496957 w 685800"/>
              <a:gd name="connsiteY15" fmla="*/ 298174 h 2256183"/>
              <a:gd name="connsiteX16" fmla="*/ 506896 w 685800"/>
              <a:gd name="connsiteY16" fmla="*/ 258418 h 2256183"/>
              <a:gd name="connsiteX17" fmla="*/ 526774 w 685800"/>
              <a:gd name="connsiteY17" fmla="*/ 228600 h 2256183"/>
              <a:gd name="connsiteX18" fmla="*/ 546652 w 685800"/>
              <a:gd name="connsiteY18" fmla="*/ 188844 h 2256183"/>
              <a:gd name="connsiteX19" fmla="*/ 616226 w 685800"/>
              <a:gd name="connsiteY19" fmla="*/ 79514 h 2256183"/>
              <a:gd name="connsiteX20" fmla="*/ 636104 w 685800"/>
              <a:gd name="connsiteY20" fmla="*/ 49696 h 2256183"/>
              <a:gd name="connsiteX21" fmla="*/ 685800 w 685800"/>
              <a:gd name="connsiteY21" fmla="*/ 0 h 2256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85800" h="2256183">
                <a:moveTo>
                  <a:pt x="0" y="2256183"/>
                </a:moveTo>
                <a:cubicBezTo>
                  <a:pt x="26471" y="2223095"/>
                  <a:pt x="102442" y="2131830"/>
                  <a:pt x="129209" y="2087218"/>
                </a:cubicBezTo>
                <a:cubicBezTo>
                  <a:pt x="144455" y="2061808"/>
                  <a:pt x="157682" y="2035106"/>
                  <a:pt x="168965" y="2007705"/>
                </a:cubicBezTo>
                <a:cubicBezTo>
                  <a:pt x="180932" y="1978642"/>
                  <a:pt x="187917" y="1947745"/>
                  <a:pt x="198783" y="1918253"/>
                </a:cubicBezTo>
                <a:cubicBezTo>
                  <a:pt x="211119" y="1884770"/>
                  <a:pt x="229229" y="1853308"/>
                  <a:pt x="238539" y="1818861"/>
                </a:cubicBezTo>
                <a:cubicBezTo>
                  <a:pt x="262447" y="1730401"/>
                  <a:pt x="273001" y="1638613"/>
                  <a:pt x="298174" y="1550505"/>
                </a:cubicBezTo>
                <a:lnTo>
                  <a:pt x="318052" y="1480931"/>
                </a:lnTo>
                <a:cubicBezTo>
                  <a:pt x="321365" y="1447801"/>
                  <a:pt x="323861" y="1414578"/>
                  <a:pt x="327991" y="1381540"/>
                </a:cubicBezTo>
                <a:cubicBezTo>
                  <a:pt x="330491" y="1361543"/>
                  <a:pt x="335821" y="1341947"/>
                  <a:pt x="337931" y="1321905"/>
                </a:cubicBezTo>
                <a:cubicBezTo>
                  <a:pt x="350705" y="1200561"/>
                  <a:pt x="349859" y="1111182"/>
                  <a:pt x="357809" y="983974"/>
                </a:cubicBezTo>
                <a:cubicBezTo>
                  <a:pt x="369672" y="794158"/>
                  <a:pt x="362699" y="947460"/>
                  <a:pt x="377687" y="805070"/>
                </a:cubicBezTo>
                <a:cubicBezTo>
                  <a:pt x="395053" y="640088"/>
                  <a:pt x="378765" y="738427"/>
                  <a:pt x="397565" y="616227"/>
                </a:cubicBezTo>
                <a:cubicBezTo>
                  <a:pt x="400629" y="596309"/>
                  <a:pt x="402201" y="576034"/>
                  <a:pt x="407504" y="556592"/>
                </a:cubicBezTo>
                <a:cubicBezTo>
                  <a:pt x="412198" y="539379"/>
                  <a:pt x="420757" y="523461"/>
                  <a:pt x="427383" y="506896"/>
                </a:cubicBezTo>
                <a:cubicBezTo>
                  <a:pt x="444349" y="388133"/>
                  <a:pt x="423258" y="483389"/>
                  <a:pt x="477078" y="357809"/>
                </a:cubicBezTo>
                <a:cubicBezTo>
                  <a:pt x="485332" y="338550"/>
                  <a:pt x="490936" y="318244"/>
                  <a:pt x="496957" y="298174"/>
                </a:cubicBezTo>
                <a:cubicBezTo>
                  <a:pt x="500882" y="285090"/>
                  <a:pt x="501515" y="270973"/>
                  <a:pt x="506896" y="258418"/>
                </a:cubicBezTo>
                <a:cubicBezTo>
                  <a:pt x="511601" y="247438"/>
                  <a:pt x="520847" y="238972"/>
                  <a:pt x="526774" y="228600"/>
                </a:cubicBezTo>
                <a:cubicBezTo>
                  <a:pt x="534125" y="215736"/>
                  <a:pt x="539187" y="201642"/>
                  <a:pt x="546652" y="188844"/>
                </a:cubicBezTo>
                <a:cubicBezTo>
                  <a:pt x="572804" y="144012"/>
                  <a:pt x="590428" y="118211"/>
                  <a:pt x="616226" y="79514"/>
                </a:cubicBezTo>
                <a:cubicBezTo>
                  <a:pt x="622852" y="69575"/>
                  <a:pt x="627657" y="58143"/>
                  <a:pt x="636104" y="49696"/>
                </a:cubicBezTo>
                <a:lnTo>
                  <a:pt x="685800" y="0"/>
                </a:lnTo>
              </a:path>
            </a:pathLst>
          </a:custGeom>
          <a:ln w="28575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CE835433-3A7C-9008-59FF-460115E420F6}"/>
              </a:ext>
            </a:extLst>
          </p:cNvPr>
          <p:cNvSpPr/>
          <p:nvPr/>
        </p:nvSpPr>
        <p:spPr>
          <a:xfrm>
            <a:off x="6440557" y="2435087"/>
            <a:ext cx="884582" cy="2226365"/>
          </a:xfrm>
          <a:custGeom>
            <a:avLst/>
            <a:gdLst>
              <a:gd name="connsiteX0" fmla="*/ 0 w 884582"/>
              <a:gd name="connsiteY0" fmla="*/ 2226365 h 2226365"/>
              <a:gd name="connsiteX1" fmla="*/ 129208 w 884582"/>
              <a:gd name="connsiteY1" fmla="*/ 2166730 h 2226365"/>
              <a:gd name="connsiteX2" fmla="*/ 159026 w 884582"/>
              <a:gd name="connsiteY2" fmla="*/ 2146852 h 2226365"/>
              <a:gd name="connsiteX3" fmla="*/ 188843 w 884582"/>
              <a:gd name="connsiteY3" fmla="*/ 2117035 h 2226365"/>
              <a:gd name="connsiteX4" fmla="*/ 238539 w 884582"/>
              <a:gd name="connsiteY4" fmla="*/ 2077278 h 2226365"/>
              <a:gd name="connsiteX5" fmla="*/ 308113 w 884582"/>
              <a:gd name="connsiteY5" fmla="*/ 1987826 h 2226365"/>
              <a:gd name="connsiteX6" fmla="*/ 327991 w 884582"/>
              <a:gd name="connsiteY6" fmla="*/ 1958009 h 2226365"/>
              <a:gd name="connsiteX7" fmla="*/ 347869 w 884582"/>
              <a:gd name="connsiteY7" fmla="*/ 1908313 h 2226365"/>
              <a:gd name="connsiteX8" fmla="*/ 417443 w 884582"/>
              <a:gd name="connsiteY8" fmla="*/ 1769165 h 2226365"/>
              <a:gd name="connsiteX9" fmla="*/ 447260 w 884582"/>
              <a:gd name="connsiteY9" fmla="*/ 1689652 h 2226365"/>
              <a:gd name="connsiteX10" fmla="*/ 457200 w 884582"/>
              <a:gd name="connsiteY10" fmla="*/ 1630017 h 2226365"/>
              <a:gd name="connsiteX11" fmla="*/ 467139 w 884582"/>
              <a:gd name="connsiteY11" fmla="*/ 1580322 h 2226365"/>
              <a:gd name="connsiteX12" fmla="*/ 487017 w 884582"/>
              <a:gd name="connsiteY12" fmla="*/ 1431235 h 2226365"/>
              <a:gd name="connsiteX13" fmla="*/ 496956 w 884582"/>
              <a:gd name="connsiteY13" fmla="*/ 1391478 h 2226365"/>
              <a:gd name="connsiteX14" fmla="*/ 516834 w 884582"/>
              <a:gd name="connsiteY14" fmla="*/ 1232452 h 2226365"/>
              <a:gd name="connsiteX15" fmla="*/ 526773 w 884582"/>
              <a:gd name="connsiteY15" fmla="*/ 1182756 h 2226365"/>
              <a:gd name="connsiteX16" fmla="*/ 546652 w 884582"/>
              <a:gd name="connsiteY16" fmla="*/ 1113183 h 2226365"/>
              <a:gd name="connsiteX17" fmla="*/ 566530 w 884582"/>
              <a:gd name="connsiteY17" fmla="*/ 974035 h 2226365"/>
              <a:gd name="connsiteX18" fmla="*/ 576469 w 884582"/>
              <a:gd name="connsiteY18" fmla="*/ 934278 h 2226365"/>
              <a:gd name="connsiteX19" fmla="*/ 616226 w 884582"/>
              <a:gd name="connsiteY19" fmla="*/ 775252 h 2226365"/>
              <a:gd name="connsiteX20" fmla="*/ 626165 w 884582"/>
              <a:gd name="connsiteY20" fmla="*/ 695739 h 2226365"/>
              <a:gd name="connsiteX21" fmla="*/ 646043 w 884582"/>
              <a:gd name="connsiteY21" fmla="*/ 606287 h 2226365"/>
              <a:gd name="connsiteX22" fmla="*/ 665921 w 884582"/>
              <a:gd name="connsiteY22" fmla="*/ 506896 h 2226365"/>
              <a:gd name="connsiteX23" fmla="*/ 685800 w 884582"/>
              <a:gd name="connsiteY23" fmla="*/ 407504 h 2226365"/>
              <a:gd name="connsiteX24" fmla="*/ 695739 w 884582"/>
              <a:gd name="connsiteY24" fmla="*/ 357809 h 2226365"/>
              <a:gd name="connsiteX25" fmla="*/ 705678 w 884582"/>
              <a:gd name="connsiteY25" fmla="*/ 308113 h 2226365"/>
              <a:gd name="connsiteX26" fmla="*/ 725556 w 884582"/>
              <a:gd name="connsiteY26" fmla="*/ 278296 h 2226365"/>
              <a:gd name="connsiteX27" fmla="*/ 735495 w 884582"/>
              <a:gd name="connsiteY27" fmla="*/ 248478 h 2226365"/>
              <a:gd name="connsiteX28" fmla="*/ 745434 w 884582"/>
              <a:gd name="connsiteY28" fmla="*/ 208722 h 2226365"/>
              <a:gd name="connsiteX29" fmla="*/ 765313 w 884582"/>
              <a:gd name="connsiteY29" fmla="*/ 168965 h 2226365"/>
              <a:gd name="connsiteX30" fmla="*/ 775252 w 884582"/>
              <a:gd name="connsiteY30" fmla="*/ 139148 h 2226365"/>
              <a:gd name="connsiteX31" fmla="*/ 834886 w 884582"/>
              <a:gd name="connsiteY31" fmla="*/ 69574 h 2226365"/>
              <a:gd name="connsiteX32" fmla="*/ 884582 w 884582"/>
              <a:gd name="connsiteY32" fmla="*/ 0 h 2226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884582" h="2226365">
                <a:moveTo>
                  <a:pt x="0" y="2226365"/>
                </a:moveTo>
                <a:cubicBezTo>
                  <a:pt x="41287" y="2209850"/>
                  <a:pt x="93401" y="2190600"/>
                  <a:pt x="129208" y="2166730"/>
                </a:cubicBezTo>
                <a:cubicBezTo>
                  <a:pt x="139147" y="2160104"/>
                  <a:pt x="149849" y="2154499"/>
                  <a:pt x="159026" y="2146852"/>
                </a:cubicBezTo>
                <a:cubicBezTo>
                  <a:pt x="169824" y="2137854"/>
                  <a:pt x="178265" y="2126291"/>
                  <a:pt x="188843" y="2117035"/>
                </a:cubicBezTo>
                <a:cubicBezTo>
                  <a:pt x="204808" y="2103065"/>
                  <a:pt x="224150" y="2092866"/>
                  <a:pt x="238539" y="2077278"/>
                </a:cubicBezTo>
                <a:cubicBezTo>
                  <a:pt x="264161" y="2049521"/>
                  <a:pt x="287159" y="2019256"/>
                  <a:pt x="308113" y="1987826"/>
                </a:cubicBezTo>
                <a:cubicBezTo>
                  <a:pt x="314739" y="1977887"/>
                  <a:pt x="322649" y="1968693"/>
                  <a:pt x="327991" y="1958009"/>
                </a:cubicBezTo>
                <a:cubicBezTo>
                  <a:pt x="335970" y="1942051"/>
                  <a:pt x="340231" y="1924437"/>
                  <a:pt x="347869" y="1908313"/>
                </a:cubicBezTo>
                <a:cubicBezTo>
                  <a:pt x="370068" y="1861447"/>
                  <a:pt x="404866" y="1819474"/>
                  <a:pt x="417443" y="1769165"/>
                </a:cubicBezTo>
                <a:cubicBezTo>
                  <a:pt x="430976" y="1715035"/>
                  <a:pt x="421273" y="1741627"/>
                  <a:pt x="447260" y="1689652"/>
                </a:cubicBezTo>
                <a:cubicBezTo>
                  <a:pt x="450573" y="1669774"/>
                  <a:pt x="453595" y="1649844"/>
                  <a:pt x="457200" y="1630017"/>
                </a:cubicBezTo>
                <a:cubicBezTo>
                  <a:pt x="460222" y="1613396"/>
                  <a:pt x="464570" y="1597019"/>
                  <a:pt x="467139" y="1580322"/>
                </a:cubicBezTo>
                <a:cubicBezTo>
                  <a:pt x="475793" y="1524073"/>
                  <a:pt x="476976" y="1486459"/>
                  <a:pt x="487017" y="1431235"/>
                </a:cubicBezTo>
                <a:cubicBezTo>
                  <a:pt x="489461" y="1417795"/>
                  <a:pt x="493643" y="1404730"/>
                  <a:pt x="496956" y="1391478"/>
                </a:cubicBezTo>
                <a:cubicBezTo>
                  <a:pt x="506071" y="1300329"/>
                  <a:pt x="503134" y="1307804"/>
                  <a:pt x="516834" y="1232452"/>
                </a:cubicBezTo>
                <a:cubicBezTo>
                  <a:pt x="519856" y="1215831"/>
                  <a:pt x="522676" y="1199145"/>
                  <a:pt x="526773" y="1182756"/>
                </a:cubicBezTo>
                <a:cubicBezTo>
                  <a:pt x="532623" y="1159357"/>
                  <a:pt x="540026" y="1136374"/>
                  <a:pt x="546652" y="1113183"/>
                </a:cubicBezTo>
                <a:cubicBezTo>
                  <a:pt x="552759" y="1064323"/>
                  <a:pt x="556977" y="1021803"/>
                  <a:pt x="566530" y="974035"/>
                </a:cubicBezTo>
                <a:cubicBezTo>
                  <a:pt x="569209" y="960640"/>
                  <a:pt x="573397" y="947588"/>
                  <a:pt x="576469" y="934278"/>
                </a:cubicBezTo>
                <a:cubicBezTo>
                  <a:pt x="606600" y="803710"/>
                  <a:pt x="583991" y="888070"/>
                  <a:pt x="616226" y="775252"/>
                </a:cubicBezTo>
                <a:cubicBezTo>
                  <a:pt x="619539" y="748748"/>
                  <a:pt x="621523" y="722043"/>
                  <a:pt x="626165" y="695739"/>
                </a:cubicBezTo>
                <a:cubicBezTo>
                  <a:pt x="631473" y="665659"/>
                  <a:pt x="639751" y="636176"/>
                  <a:pt x="646043" y="606287"/>
                </a:cubicBezTo>
                <a:cubicBezTo>
                  <a:pt x="653003" y="573225"/>
                  <a:pt x="659295" y="540026"/>
                  <a:pt x="665921" y="506896"/>
                </a:cubicBezTo>
                <a:lnTo>
                  <a:pt x="685800" y="407504"/>
                </a:lnTo>
                <a:lnTo>
                  <a:pt x="695739" y="357809"/>
                </a:lnTo>
                <a:cubicBezTo>
                  <a:pt x="699052" y="341244"/>
                  <a:pt x="696307" y="322169"/>
                  <a:pt x="705678" y="308113"/>
                </a:cubicBezTo>
                <a:lnTo>
                  <a:pt x="725556" y="278296"/>
                </a:lnTo>
                <a:cubicBezTo>
                  <a:pt x="728869" y="268357"/>
                  <a:pt x="732617" y="258552"/>
                  <a:pt x="735495" y="248478"/>
                </a:cubicBezTo>
                <a:cubicBezTo>
                  <a:pt x="739248" y="235344"/>
                  <a:pt x="740638" y="221512"/>
                  <a:pt x="745434" y="208722"/>
                </a:cubicBezTo>
                <a:cubicBezTo>
                  <a:pt x="750637" y="194849"/>
                  <a:pt x="759476" y="182584"/>
                  <a:pt x="765313" y="168965"/>
                </a:cubicBezTo>
                <a:cubicBezTo>
                  <a:pt x="769440" y="159335"/>
                  <a:pt x="770567" y="148519"/>
                  <a:pt x="775252" y="139148"/>
                </a:cubicBezTo>
                <a:cubicBezTo>
                  <a:pt x="795586" y="98480"/>
                  <a:pt x="802278" y="110334"/>
                  <a:pt x="834886" y="69574"/>
                </a:cubicBezTo>
                <a:cubicBezTo>
                  <a:pt x="919597" y="-36314"/>
                  <a:pt x="849443" y="35139"/>
                  <a:pt x="884582" y="0"/>
                </a:cubicBezTo>
              </a:path>
            </a:pathLst>
          </a:custGeom>
          <a:noFill/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0239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266</Words>
  <Application>Microsoft Office PowerPoint</Application>
  <PresentationFormat>Widescreen</PresentationFormat>
  <Paragraphs>59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33" baseType="lpstr">
      <vt:lpstr>字魂162号-元气酪酪体</vt:lpstr>
      <vt:lpstr>等线</vt:lpstr>
      <vt:lpstr>#9Slide07 HoneyCream</vt:lpstr>
      <vt:lpstr>SVN-Newton</vt:lpstr>
      <vt:lpstr>Cambria</vt:lpstr>
      <vt:lpstr>Cambria Math</vt:lpstr>
      <vt:lpstr>#9Slide06 FS Playlist Script</vt:lpstr>
      <vt:lpstr>#9Slide07 SVNAdam Gorry</vt:lpstr>
      <vt:lpstr>SVN-Ready</vt:lpstr>
      <vt:lpstr>Arial</vt:lpstr>
      <vt:lpstr>Times New Roman</vt:lpstr>
      <vt:lpstr>Calibri</vt:lpstr>
      <vt:lpstr>Calibri Light</vt:lpstr>
      <vt:lpstr>SVN-Cookies</vt:lpstr>
      <vt:lpstr>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MANGNON</dc:creator>
  <cp:keywords>Mangnon</cp:keywords>
  <cp:lastModifiedBy>huyền phạm</cp:lastModifiedBy>
  <cp:revision>6</cp:revision>
  <dcterms:created xsi:type="dcterms:W3CDTF">2023-04-25T07:48:06Z</dcterms:created>
  <dcterms:modified xsi:type="dcterms:W3CDTF">2025-05-16T10:34:10Z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2023-04-25T08:11:02Z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cd62c021-a23c-4851-ac71-bde1e817ed29</vt:lpwstr>
  </property>
  <property fmtid="{D5CDD505-2E9C-101B-9397-08002B2CF9AE}" pid="7" name="MSIP_Label_defa4170-0d19-0005-0004-bc88714345d2_ActionId">
    <vt:lpwstr>19b63f72-1c80-468e-b9da-c31506c86577</vt:lpwstr>
  </property>
  <property fmtid="{D5CDD505-2E9C-101B-9397-08002B2CF9AE}" pid="8" name="MSIP_Label_defa4170-0d19-0005-0004-bc88714345d2_ContentBits">
    <vt:lpwstr>0</vt:lpwstr>
  </property>
</Properties>
</file>