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5" r:id="rId3"/>
    <p:sldId id="259" r:id="rId4"/>
    <p:sldId id="258" r:id="rId5"/>
    <p:sldId id="257" r:id="rId6"/>
    <p:sldId id="256" r:id="rId7"/>
    <p:sldId id="268" r:id="rId8"/>
    <p:sldId id="26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584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237A-177D-42D9-B68A-CD93A3812E1E}" type="datetimeFigureOut">
              <a:rPr lang="en-US" smtClean="0"/>
              <a:t>12/06/2021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4C05-894B-446D-B04D-F45DD1F1F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60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237A-177D-42D9-B68A-CD93A3812E1E}" type="datetimeFigureOut">
              <a:rPr lang="en-US" smtClean="0"/>
              <a:t>12/06/2021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4C05-894B-446D-B04D-F45DD1F1F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225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237A-177D-42D9-B68A-CD93A3812E1E}" type="datetimeFigureOut">
              <a:rPr lang="en-US" smtClean="0"/>
              <a:t>12/06/2021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4C05-894B-446D-B04D-F45DD1F1F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71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237A-177D-42D9-B68A-CD93A3812E1E}" type="datetimeFigureOut">
              <a:rPr lang="en-US" smtClean="0"/>
              <a:t>12/06/2021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4C05-894B-446D-B04D-F45DD1F1F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88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237A-177D-42D9-B68A-CD93A3812E1E}" type="datetimeFigureOut">
              <a:rPr lang="en-US" smtClean="0"/>
              <a:t>12/06/2021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4C05-894B-446D-B04D-F45DD1F1F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4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237A-177D-42D9-B68A-CD93A3812E1E}" type="datetimeFigureOut">
              <a:rPr lang="en-US" smtClean="0"/>
              <a:t>12/06/2021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4C05-894B-446D-B04D-F45DD1F1F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642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237A-177D-42D9-B68A-CD93A3812E1E}" type="datetimeFigureOut">
              <a:rPr lang="en-US" smtClean="0"/>
              <a:t>12/06/2021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4C05-894B-446D-B04D-F45DD1F1F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92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237A-177D-42D9-B68A-CD93A3812E1E}" type="datetimeFigureOut">
              <a:rPr lang="en-US" smtClean="0"/>
              <a:t>12/06/2021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4C05-894B-446D-B04D-F45DD1F1F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956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237A-177D-42D9-B68A-CD93A3812E1E}" type="datetimeFigureOut">
              <a:rPr lang="en-US" smtClean="0"/>
              <a:t>12/06/2021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4C05-894B-446D-B04D-F45DD1F1F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891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237A-177D-42D9-B68A-CD93A3812E1E}" type="datetimeFigureOut">
              <a:rPr lang="en-US" smtClean="0"/>
              <a:t>12/06/2021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4C05-894B-446D-B04D-F45DD1F1F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801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237A-177D-42D9-B68A-CD93A3812E1E}" type="datetimeFigureOut">
              <a:rPr lang="en-US" smtClean="0"/>
              <a:t>12/06/2021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4C05-894B-446D-B04D-F45DD1F1F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210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7237A-177D-42D9-B68A-CD93A3812E1E}" type="datetimeFigureOut">
              <a:rPr lang="en-US" smtClean="0"/>
              <a:t>12/06/2021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D4C05-894B-446D-B04D-F45DD1F1F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98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84296" y="3790951"/>
            <a:ext cx="2333028" cy="2827655"/>
          </a:xfrm>
          <a:prstGeom prst="rect">
            <a:avLst/>
          </a:prstGeom>
        </p:spPr>
      </p:pic>
      <p:pic>
        <p:nvPicPr>
          <p:cNvPr id="6" name="图片 9" descr="7025f93bab81e29a45dfc8ebfbf481b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4623" y="2457450"/>
            <a:ext cx="2681339" cy="5052695"/>
          </a:xfrm>
          <a:prstGeom prst="rect">
            <a:avLst/>
          </a:prstGeom>
        </p:spPr>
      </p:pic>
      <p:sp>
        <p:nvSpPr>
          <p:cNvPr id="7" name="矩形 8"/>
          <p:cNvSpPr/>
          <p:nvPr/>
        </p:nvSpPr>
        <p:spPr>
          <a:xfrm>
            <a:off x="79745" y="95693"/>
            <a:ext cx="8979195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Group 9"/>
          <p:cNvGrpSpPr/>
          <p:nvPr/>
        </p:nvGrpSpPr>
        <p:grpSpPr>
          <a:xfrm>
            <a:off x="1321706" y="-37467"/>
            <a:ext cx="7648122" cy="2018182"/>
            <a:chOff x="2180216" y="1968007"/>
            <a:chExt cx="6699183" cy="2018182"/>
          </a:xfrm>
        </p:grpSpPr>
        <p:sp>
          <p:nvSpPr>
            <p:cNvPr id="11" name="Rounded Rectangle 10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272050" y="457200"/>
            <a:ext cx="8938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NGÀY - THÁNG</a:t>
            </a:r>
            <a:endParaRPr lang="en-US" sz="7200" dirty="0">
              <a:solidFill>
                <a:srgbClr val="249024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/>
          <a:srcRect l="44582"/>
          <a:stretch/>
        </p:blipFill>
        <p:spPr>
          <a:xfrm>
            <a:off x="0" y="-237679"/>
            <a:ext cx="2417323" cy="2017012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99232" y="326499"/>
            <a:ext cx="2218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Bài </a:t>
            </a:r>
            <a:r>
              <a:rPr lang="en-US" sz="4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30</a:t>
            </a:r>
            <a:endParaRPr lang="en-US" sz="4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6" name="文本框 22">
            <a:extLst>
              <a:ext uri="{FF2B5EF4-FFF2-40B4-BE49-F238E27FC236}">
                <a16:creationId xmlns:a16="http://schemas.microsoft.com/office/drawing/2014/main" xmlns="" id="{AB5745BD-0E13-4A2C-B56B-81F76B9E9B79}"/>
              </a:ext>
            </a:extLst>
          </p:cNvPr>
          <p:cNvSpPr txBox="1"/>
          <p:nvPr/>
        </p:nvSpPr>
        <p:spPr>
          <a:xfrm>
            <a:off x="2133600" y="3413051"/>
            <a:ext cx="51965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Tiết </a:t>
            </a:r>
            <a:r>
              <a:rPr lang="en-US" altLang="zh-CN" sz="54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2: Luyện tập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6426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6"/>
          <p:cNvGrpSpPr/>
          <p:nvPr/>
        </p:nvGrpSpPr>
        <p:grpSpPr>
          <a:xfrm>
            <a:off x="138211" y="1698470"/>
            <a:ext cx="8806778" cy="4359843"/>
            <a:chOff x="-263" y="783"/>
            <a:chExt cx="19167" cy="9080"/>
          </a:xfrm>
        </p:grpSpPr>
        <p:pic>
          <p:nvPicPr>
            <p:cNvPr id="5" name="图片 2" descr="999ba5066198f2db59d550c4dbd2090b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63" y="783"/>
              <a:ext cx="19167" cy="9080"/>
            </a:xfrm>
            <a:prstGeom prst="rect">
              <a:avLst/>
            </a:prstGeom>
          </p:spPr>
        </p:pic>
        <p:sp>
          <p:nvSpPr>
            <p:cNvPr id="6" name="文本框 10"/>
            <p:cNvSpPr txBox="1"/>
            <p:nvPr/>
          </p:nvSpPr>
          <p:spPr>
            <a:xfrm>
              <a:off x="662" y="2357"/>
              <a:ext cx="4894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3200" b="1" dirty="0">
                <a:solidFill>
                  <a:srgbClr val="DC5D3D"/>
                </a:solidFill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</a:endParaRPr>
            </a:p>
          </p:txBody>
        </p:sp>
        <p:sp>
          <p:nvSpPr>
            <p:cNvPr id="7" name="文本框 3"/>
            <p:cNvSpPr txBox="1"/>
            <p:nvPr/>
          </p:nvSpPr>
          <p:spPr>
            <a:xfrm>
              <a:off x="7049" y="2263"/>
              <a:ext cx="4664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3200" b="1" dirty="0">
                <a:solidFill>
                  <a:srgbClr val="DC5D3D"/>
                </a:solidFill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8" name="文本框 5"/>
            <p:cNvSpPr txBox="1"/>
            <p:nvPr/>
          </p:nvSpPr>
          <p:spPr>
            <a:xfrm>
              <a:off x="13206" y="2398"/>
              <a:ext cx="4795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3200" b="1" dirty="0">
                <a:solidFill>
                  <a:srgbClr val="DC5D3D"/>
                </a:solidFill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  <a:sym typeface="+mn-ea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79745" y="95693"/>
            <a:ext cx="8979195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6" t="12258" r="11253" b="65141"/>
          <a:stretch>
            <a:fillRect/>
          </a:stretch>
        </p:blipFill>
        <p:spPr>
          <a:xfrm>
            <a:off x="1796623" y="1"/>
            <a:ext cx="5490002" cy="2272801"/>
          </a:xfrm>
          <a:prstGeom prst="rect">
            <a:avLst/>
          </a:prstGeom>
        </p:spPr>
      </p:pic>
      <p:pic>
        <p:nvPicPr>
          <p:cNvPr id="12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712" y="5258626"/>
            <a:ext cx="1290918" cy="1599375"/>
          </a:xfrm>
          <a:prstGeom prst="rect">
            <a:avLst/>
          </a:prstGeom>
        </p:spPr>
      </p:pic>
      <p:pic>
        <p:nvPicPr>
          <p:cNvPr id="13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72" y="4918465"/>
            <a:ext cx="1409628" cy="1766800"/>
          </a:xfrm>
          <a:prstGeom prst="rect">
            <a:avLst/>
          </a:prstGeom>
        </p:spPr>
      </p:pic>
      <p:sp>
        <p:nvSpPr>
          <p:cNvPr id="11" name="文本框 22">
            <a:extLst>
              <a:ext uri="{FF2B5EF4-FFF2-40B4-BE49-F238E27FC236}">
                <a16:creationId xmlns:a16="http://schemas.microsoft.com/office/drawing/2014/main" xmlns="" id="{B7C3F616-1849-43A1-A55D-2F30A50E0DEC}"/>
              </a:ext>
            </a:extLst>
          </p:cNvPr>
          <p:cNvSpPr txBox="1"/>
          <p:nvPr/>
        </p:nvSpPr>
        <p:spPr>
          <a:xfrm>
            <a:off x="3601981" y="238210"/>
            <a:ext cx="23972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Mục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tiêu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428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1" t="40489" r="57986" b="29756"/>
          <a:stretch/>
        </p:blipFill>
        <p:spPr bwMode="auto">
          <a:xfrm>
            <a:off x="761999" y="789146"/>
            <a:ext cx="3200400" cy="1936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89" t="42093" r="17763" b="30027"/>
          <a:stretch/>
        </p:blipFill>
        <p:spPr bwMode="auto">
          <a:xfrm>
            <a:off x="4542785" y="789146"/>
            <a:ext cx="3558210" cy="2039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8" t="34647" r="71313" b="51358"/>
          <a:stretch/>
        </p:blipFill>
        <p:spPr bwMode="auto">
          <a:xfrm>
            <a:off x="255675" y="3177612"/>
            <a:ext cx="2335125" cy="894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4" t="34493" r="54179" b="51592"/>
          <a:stretch/>
        </p:blipFill>
        <p:spPr bwMode="auto">
          <a:xfrm>
            <a:off x="2895600" y="3177611"/>
            <a:ext cx="1605436" cy="860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4728" r="33984" b="51828"/>
          <a:stretch/>
        </p:blipFill>
        <p:spPr bwMode="auto">
          <a:xfrm>
            <a:off x="4926495" y="3194936"/>
            <a:ext cx="1779105" cy="839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84" t="34729" r="11811" b="52299"/>
          <a:stretch/>
        </p:blipFill>
        <p:spPr bwMode="auto">
          <a:xfrm>
            <a:off x="6936627" y="3194936"/>
            <a:ext cx="1978773" cy="843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1" t="53719" r="57613" b="18337"/>
          <a:stretch/>
        </p:blipFill>
        <p:spPr bwMode="auto">
          <a:xfrm>
            <a:off x="381000" y="4343400"/>
            <a:ext cx="3581399" cy="204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07" t="55484" r="17988" b="17865"/>
          <a:stretch/>
        </p:blipFill>
        <p:spPr bwMode="auto">
          <a:xfrm>
            <a:off x="5083114" y="4419600"/>
            <a:ext cx="3526768" cy="1949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93969" y="108547"/>
            <a:ext cx="8897632" cy="6602506"/>
            <a:chOff x="134471" y="121024"/>
            <a:chExt cx="11944115" cy="6602506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37348" t="19463" b="18295"/>
          <a:stretch/>
        </p:blipFill>
        <p:spPr>
          <a:xfrm rot="2528252">
            <a:off x="7444142" y="653057"/>
            <a:ext cx="2215728" cy="6981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l="37348" t="19463" b="18295"/>
          <a:stretch/>
        </p:blipFill>
        <p:spPr>
          <a:xfrm rot="850378">
            <a:off x="7186700" y="403086"/>
            <a:ext cx="2730613" cy="698144"/>
          </a:xfrm>
          <a:prstGeom prst="rect">
            <a:avLst/>
          </a:prstGeom>
        </p:spPr>
      </p:pic>
      <p:sp>
        <p:nvSpPr>
          <p:cNvPr id="17" name="Rounded Rectangle 7">
            <a:extLst>
              <a:ext uri="{FF2B5EF4-FFF2-40B4-BE49-F238E27FC236}">
                <a16:creationId xmlns:a16="http://schemas.microsoft.com/office/drawing/2014/main" xmlns="" id="{0D0AA582-4DB5-4AE4-BA01-043CCC9C7730}"/>
              </a:ext>
            </a:extLst>
          </p:cNvPr>
          <p:cNvSpPr/>
          <p:nvPr/>
        </p:nvSpPr>
        <p:spPr>
          <a:xfrm>
            <a:off x="762000" y="196410"/>
            <a:ext cx="690664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hình dưới đây ứng với ô chữ nào?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MH_Other_2">
            <a:extLst>
              <a:ext uri="{FF2B5EF4-FFF2-40B4-BE49-F238E27FC236}">
                <a16:creationId xmlns:a16="http://schemas.microsoft.com/office/drawing/2014/main" xmlns="" id="{656DBAB3-0413-4638-9DCF-02F354651E2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52400" y="113813"/>
            <a:ext cx="724300" cy="72438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>
            <a:stCxn id="4103" idx="2"/>
          </p:cNvCxnSpPr>
          <p:nvPr/>
        </p:nvCxnSpPr>
        <p:spPr>
          <a:xfrm flipH="1">
            <a:off x="2438400" y="4038600"/>
            <a:ext cx="5487614" cy="30480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4105" idx="1"/>
            <a:endCxn id="4101" idx="2"/>
          </p:cNvCxnSpPr>
          <p:nvPr/>
        </p:nvCxnSpPr>
        <p:spPr>
          <a:xfrm flipH="1" flipV="1">
            <a:off x="3698318" y="4038600"/>
            <a:ext cx="1384796" cy="1355785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3698318" y="2578273"/>
            <a:ext cx="1384797" cy="599338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471514" y="2828645"/>
            <a:ext cx="5487614" cy="30480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39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28" t="34239" r="9250" b="17392"/>
          <a:stretch/>
        </p:blipFill>
        <p:spPr bwMode="auto">
          <a:xfrm>
            <a:off x="953015" y="1149230"/>
            <a:ext cx="7052899" cy="3781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34471" y="74188"/>
            <a:ext cx="8933329" cy="6649342"/>
            <a:chOff x="134471" y="121024"/>
            <a:chExt cx="11944115" cy="6602506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850378">
            <a:off x="6979075" y="184323"/>
            <a:ext cx="2730613" cy="6981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2528252">
            <a:off x="7590017" y="500658"/>
            <a:ext cx="2215728" cy="698144"/>
          </a:xfrm>
          <a:prstGeom prst="rect">
            <a:avLst/>
          </a:prstGeom>
        </p:spPr>
      </p:pic>
      <p:pic>
        <p:nvPicPr>
          <p:cNvPr id="10" name="图片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69448" y="3550571"/>
            <a:ext cx="1574390" cy="1462936"/>
          </a:xfrm>
          <a:prstGeom prst="rect">
            <a:avLst/>
          </a:prstGeom>
        </p:spPr>
      </p:pic>
      <p:sp>
        <p:nvSpPr>
          <p:cNvPr id="11" name="Rounded Rectangle 7">
            <a:extLst>
              <a:ext uri="{FF2B5EF4-FFF2-40B4-BE49-F238E27FC236}">
                <a16:creationId xmlns:a16="http://schemas.microsoft.com/office/drawing/2014/main" xmlns="" id="{0D0AA582-4DB5-4AE4-BA01-043CCC9C7730}"/>
              </a:ext>
            </a:extLst>
          </p:cNvPr>
          <p:cNvSpPr/>
          <p:nvPr/>
        </p:nvSpPr>
        <p:spPr>
          <a:xfrm>
            <a:off x="1094357" y="234997"/>
            <a:ext cx="690664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lphaLcParenR"/>
            </a:pP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 các ngày còn thiếu trong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tờ lịch tháng 2 dưới đây: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MH_Other_2">
            <a:extLst>
              <a:ext uri="{FF2B5EF4-FFF2-40B4-BE49-F238E27FC236}">
                <a16:creationId xmlns:a16="http://schemas.microsoft.com/office/drawing/2014/main" xmlns="" id="{656DBAB3-0413-4638-9DCF-02F354651E2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82821" y="152400"/>
            <a:ext cx="724300" cy="72438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3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953" y="2971800"/>
            <a:ext cx="1879504" cy="1766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62400" y="3733800"/>
            <a:ext cx="498855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23</a:t>
            </a:r>
            <a:endParaRPr lang="en-US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72200" y="3226713"/>
            <a:ext cx="498855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</a:t>
            </a:r>
            <a:endParaRPr lang="en-US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24400" y="3733800"/>
            <a:ext cx="498855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24</a:t>
            </a:r>
            <a:endParaRPr lang="en-US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7">
            <a:extLst>
              <a:ext uri="{FF2B5EF4-FFF2-40B4-BE49-F238E27FC236}">
                <a16:creationId xmlns:a16="http://schemas.microsoft.com/office/drawing/2014/main" xmlns="" id="{0D0AA582-4DB5-4AE4-BA01-043CCC9C7730}"/>
              </a:ext>
            </a:extLst>
          </p:cNvPr>
          <p:cNvSpPr/>
          <p:nvPr/>
        </p:nvSpPr>
        <p:spPr>
          <a:xfrm>
            <a:off x="1007933" y="234997"/>
            <a:ext cx="690664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Xem tờ lịch rồi trả lời câu hỏi: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7">
            <a:extLst>
              <a:ext uri="{FF2B5EF4-FFF2-40B4-BE49-F238E27FC236}">
                <a16:creationId xmlns:a16="http://schemas.microsoft.com/office/drawing/2014/main" xmlns="" id="{0D0AA582-4DB5-4AE4-BA01-043CCC9C7730}"/>
              </a:ext>
            </a:extLst>
          </p:cNvPr>
          <p:cNvSpPr/>
          <p:nvPr/>
        </p:nvSpPr>
        <p:spPr>
          <a:xfrm>
            <a:off x="924712" y="4956730"/>
            <a:ext cx="690664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Tháng 2 có bao nhiêu ngày?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7">
            <a:extLst>
              <a:ext uri="{FF2B5EF4-FFF2-40B4-BE49-F238E27FC236}">
                <a16:creationId xmlns:a16="http://schemas.microsoft.com/office/drawing/2014/main" xmlns="" id="{0D0AA582-4DB5-4AE4-BA01-043CCC9C7730}"/>
              </a:ext>
            </a:extLst>
          </p:cNvPr>
          <p:cNvSpPr/>
          <p:nvPr/>
        </p:nvSpPr>
        <p:spPr>
          <a:xfrm>
            <a:off x="914400" y="4956730"/>
            <a:ext cx="690664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Tháng 2 có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ngày.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7">
            <a:extLst>
              <a:ext uri="{FF2B5EF4-FFF2-40B4-BE49-F238E27FC236}">
                <a16:creationId xmlns:a16="http://schemas.microsoft.com/office/drawing/2014/main" xmlns="" id="{0D0AA582-4DB5-4AE4-BA01-043CCC9C7730}"/>
              </a:ext>
            </a:extLst>
          </p:cNvPr>
          <p:cNvSpPr/>
          <p:nvPr/>
        </p:nvSpPr>
        <p:spPr>
          <a:xfrm>
            <a:off x="902207" y="5598520"/>
            <a:ext cx="709879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Ngày thầy thuốc Việt Nam 27 tháng 2 là thứ mấy?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514600" y="4164687"/>
            <a:ext cx="575055" cy="533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7">
            <a:extLst>
              <a:ext uri="{FF2B5EF4-FFF2-40B4-BE49-F238E27FC236}">
                <a16:creationId xmlns:a16="http://schemas.microsoft.com/office/drawing/2014/main" xmlns="" id="{0D0AA582-4DB5-4AE4-BA01-043CCC9C7730}"/>
              </a:ext>
            </a:extLst>
          </p:cNvPr>
          <p:cNvSpPr/>
          <p:nvPr/>
        </p:nvSpPr>
        <p:spPr>
          <a:xfrm>
            <a:off x="918007" y="5606610"/>
            <a:ext cx="709879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Ngày thầy thuốc Việt Nam 27 tháng 2 là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nhật.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935163" y="3657600"/>
            <a:ext cx="575055" cy="533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48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 animBg="1"/>
      <p:bldP spid="2" grpId="0" animBg="1"/>
      <p:bldP spid="16" grpId="0" animBg="1"/>
      <p:bldP spid="17" grpId="0" animBg="1"/>
      <p:bldP spid="18" grpId="0"/>
      <p:bldP spid="19" grpId="0"/>
      <p:bldP spid="19" grpId="1"/>
      <p:bldP spid="20" grpId="0"/>
      <p:bldP spid="21" grpId="0"/>
      <p:bldP spid="21" grpId="1"/>
      <p:bldP spid="22" grpId="0" animBg="1"/>
      <p:bldP spid="23" grpId="0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34" t="29347" r="9096" b="21197"/>
          <a:stretch/>
        </p:blipFill>
        <p:spPr bwMode="auto">
          <a:xfrm>
            <a:off x="907121" y="830006"/>
            <a:ext cx="7505195" cy="4126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7">
            <a:extLst>
              <a:ext uri="{FF2B5EF4-FFF2-40B4-BE49-F238E27FC236}">
                <a16:creationId xmlns:a16="http://schemas.microsoft.com/office/drawing/2014/main" xmlns="" id="{0D0AA582-4DB5-4AE4-BA01-043CCC9C7730}"/>
              </a:ext>
            </a:extLst>
          </p:cNvPr>
          <p:cNvSpPr/>
          <p:nvPr/>
        </p:nvSpPr>
        <p:spPr>
          <a:xfrm>
            <a:off x="1007933" y="234997"/>
            <a:ext cx="690664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 tờ lịch tháng 3 rồi trả lời câu hỏi: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4471" y="74188"/>
            <a:ext cx="8933329" cy="6649342"/>
            <a:chOff x="134471" y="121024"/>
            <a:chExt cx="11944115" cy="6602506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850378">
            <a:off x="6979075" y="184323"/>
            <a:ext cx="2730613" cy="6981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2528252">
            <a:off x="7590017" y="500658"/>
            <a:ext cx="2215728" cy="698144"/>
          </a:xfrm>
          <a:prstGeom prst="rect">
            <a:avLst/>
          </a:prstGeom>
        </p:spPr>
      </p:pic>
      <p:sp>
        <p:nvSpPr>
          <p:cNvPr id="12" name="MH_Other_2">
            <a:extLst>
              <a:ext uri="{FF2B5EF4-FFF2-40B4-BE49-F238E27FC236}">
                <a16:creationId xmlns:a16="http://schemas.microsoft.com/office/drawing/2014/main" xmlns="" id="{656DBAB3-0413-4638-9DCF-02F354651E2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82821" y="152400"/>
            <a:ext cx="724300" cy="72438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Rounded Rectangle 7">
            <a:extLst>
              <a:ext uri="{FF2B5EF4-FFF2-40B4-BE49-F238E27FC236}">
                <a16:creationId xmlns:a16="http://schemas.microsoft.com/office/drawing/2014/main" xmlns="" id="{0D0AA582-4DB5-4AE4-BA01-043CCC9C7730}"/>
              </a:ext>
            </a:extLst>
          </p:cNvPr>
          <p:cNvSpPr/>
          <p:nvPr/>
        </p:nvSpPr>
        <p:spPr>
          <a:xfrm>
            <a:off x="533400" y="4997010"/>
            <a:ext cx="690664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Tháng 3 có bao nhiêu ngày?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7">
            <a:extLst>
              <a:ext uri="{FF2B5EF4-FFF2-40B4-BE49-F238E27FC236}">
                <a16:creationId xmlns:a16="http://schemas.microsoft.com/office/drawing/2014/main" xmlns="" id="{0D0AA582-4DB5-4AE4-BA01-043CCC9C7730}"/>
              </a:ext>
            </a:extLst>
          </p:cNvPr>
          <p:cNvSpPr/>
          <p:nvPr/>
        </p:nvSpPr>
        <p:spPr>
          <a:xfrm>
            <a:off x="533400" y="4974208"/>
            <a:ext cx="690664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Tháng 3 có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ngày.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876800" y="4114800"/>
            <a:ext cx="575055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7">
            <a:extLst>
              <a:ext uri="{FF2B5EF4-FFF2-40B4-BE49-F238E27FC236}">
                <a16:creationId xmlns:a16="http://schemas.microsoft.com/office/drawing/2014/main" xmlns="" id="{0D0AA582-4DB5-4AE4-BA01-043CCC9C7730}"/>
              </a:ext>
            </a:extLst>
          </p:cNvPr>
          <p:cNvSpPr/>
          <p:nvPr/>
        </p:nvSpPr>
        <p:spPr>
          <a:xfrm>
            <a:off x="533400" y="5562600"/>
            <a:ext cx="9220200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Ngày thứ Hai đầu tiên của tháng 3 là ngày nào?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7">
            <a:extLst>
              <a:ext uri="{FF2B5EF4-FFF2-40B4-BE49-F238E27FC236}">
                <a16:creationId xmlns:a16="http://schemas.microsoft.com/office/drawing/2014/main" xmlns="" id="{0D0AA582-4DB5-4AE4-BA01-043CCC9C7730}"/>
              </a:ext>
            </a:extLst>
          </p:cNvPr>
          <p:cNvSpPr/>
          <p:nvPr/>
        </p:nvSpPr>
        <p:spPr>
          <a:xfrm>
            <a:off x="533400" y="5562600"/>
            <a:ext cx="835568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Ngày thứ Hai đầu tiên của tháng 3 là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7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7">
            <a:extLst>
              <a:ext uri="{FF2B5EF4-FFF2-40B4-BE49-F238E27FC236}">
                <a16:creationId xmlns:a16="http://schemas.microsoft.com/office/drawing/2014/main" xmlns="" id="{0D0AA582-4DB5-4AE4-BA01-043CCC9C7730}"/>
              </a:ext>
            </a:extLst>
          </p:cNvPr>
          <p:cNvSpPr/>
          <p:nvPr/>
        </p:nvSpPr>
        <p:spPr>
          <a:xfrm>
            <a:off x="533400" y="6063810"/>
            <a:ext cx="835568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Ngày Quốc tế phụ nữ 8 tháng 3 là thứ mấy?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7">
            <a:extLst>
              <a:ext uri="{FF2B5EF4-FFF2-40B4-BE49-F238E27FC236}">
                <a16:creationId xmlns:a16="http://schemas.microsoft.com/office/drawing/2014/main" xmlns="" id="{0D0AA582-4DB5-4AE4-BA01-043CCC9C7730}"/>
              </a:ext>
            </a:extLst>
          </p:cNvPr>
          <p:cNvSpPr/>
          <p:nvPr/>
        </p:nvSpPr>
        <p:spPr>
          <a:xfrm>
            <a:off x="559717" y="6063810"/>
            <a:ext cx="835568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Ngày Quốc tế phụ nữ 8 tháng 3 là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 ba.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图片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5358" y="3626771"/>
            <a:ext cx="1574390" cy="1462936"/>
          </a:xfrm>
          <a:prstGeom prst="rect">
            <a:avLst/>
          </a:prstGeom>
        </p:spPr>
      </p:pic>
      <p:pic>
        <p:nvPicPr>
          <p:cNvPr id="22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043" y="3048000"/>
            <a:ext cx="1879504" cy="1766800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3276600" y="2550695"/>
            <a:ext cx="575055" cy="533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514600" y="2554706"/>
            <a:ext cx="575055" cy="533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6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4" grpId="0"/>
      <p:bldP spid="14" grpId="1"/>
      <p:bldP spid="15" grpId="0"/>
      <p:bldP spid="16" grpId="0" animBg="1"/>
      <p:bldP spid="17" grpId="0"/>
      <p:bldP spid="17" grpId="1"/>
      <p:bldP spid="18" grpId="0"/>
      <p:bldP spid="19" grpId="0"/>
      <p:bldP spid="19" grpId="1"/>
      <p:bldP spid="20" grpId="0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32" t="30981" r="9413" b="19825"/>
          <a:stretch/>
        </p:blipFill>
        <p:spPr bwMode="auto">
          <a:xfrm>
            <a:off x="1064382" y="1066800"/>
            <a:ext cx="7110278" cy="3889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34471" y="74188"/>
            <a:ext cx="8933329" cy="6649342"/>
            <a:chOff x="134471" y="121024"/>
            <a:chExt cx="11944115" cy="6602506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850378">
            <a:off x="6979075" y="184323"/>
            <a:ext cx="2730613" cy="6981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2528252">
            <a:off x="7590017" y="500658"/>
            <a:ext cx="2215728" cy="698144"/>
          </a:xfrm>
          <a:prstGeom prst="rect">
            <a:avLst/>
          </a:prstGeom>
        </p:spPr>
      </p:pic>
      <p:pic>
        <p:nvPicPr>
          <p:cNvPr id="10" name="图片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69448" y="3718664"/>
            <a:ext cx="1574390" cy="1462936"/>
          </a:xfrm>
          <a:prstGeom prst="rect">
            <a:avLst/>
          </a:prstGeom>
        </p:spPr>
      </p:pic>
      <p:sp>
        <p:nvSpPr>
          <p:cNvPr id="11" name="MH_Other_2">
            <a:extLst>
              <a:ext uri="{FF2B5EF4-FFF2-40B4-BE49-F238E27FC236}">
                <a16:creationId xmlns:a16="http://schemas.microsoft.com/office/drawing/2014/main" xmlns="" id="{656DBAB3-0413-4638-9DCF-02F354651E2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82821" y="152400"/>
            <a:ext cx="724300" cy="72438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2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953" y="3139893"/>
            <a:ext cx="1879504" cy="1766800"/>
          </a:xfrm>
          <a:prstGeom prst="rect">
            <a:avLst/>
          </a:prstGeom>
        </p:spPr>
      </p:pic>
      <p:sp>
        <p:nvSpPr>
          <p:cNvPr id="13" name="Rounded Rectangle 7">
            <a:extLst>
              <a:ext uri="{FF2B5EF4-FFF2-40B4-BE49-F238E27FC236}">
                <a16:creationId xmlns:a16="http://schemas.microsoft.com/office/drawing/2014/main" xmlns="" id="{0D0AA582-4DB5-4AE4-BA01-043CCC9C7730}"/>
              </a:ext>
            </a:extLst>
          </p:cNvPr>
          <p:cNvSpPr/>
          <p:nvPr/>
        </p:nvSpPr>
        <p:spPr>
          <a:xfrm>
            <a:off x="1007933" y="234997"/>
            <a:ext cx="690664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 tờ lịch tháng 3 rồi trả lời câu hỏi: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7">
            <a:extLst>
              <a:ext uri="{FF2B5EF4-FFF2-40B4-BE49-F238E27FC236}">
                <a16:creationId xmlns:a16="http://schemas.microsoft.com/office/drawing/2014/main" xmlns="" id="{0D0AA582-4DB5-4AE4-BA01-043CCC9C7730}"/>
              </a:ext>
            </a:extLst>
          </p:cNvPr>
          <p:cNvSpPr/>
          <p:nvPr/>
        </p:nvSpPr>
        <p:spPr>
          <a:xfrm>
            <a:off x="256157" y="4974208"/>
            <a:ext cx="690664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Tháng 4 có bao nhiêu ngày?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7">
            <a:extLst>
              <a:ext uri="{FF2B5EF4-FFF2-40B4-BE49-F238E27FC236}">
                <a16:creationId xmlns:a16="http://schemas.microsoft.com/office/drawing/2014/main" xmlns="" id="{0D0AA582-4DB5-4AE4-BA01-043CCC9C7730}"/>
              </a:ext>
            </a:extLst>
          </p:cNvPr>
          <p:cNvSpPr/>
          <p:nvPr/>
        </p:nvSpPr>
        <p:spPr>
          <a:xfrm>
            <a:off x="256157" y="4953000"/>
            <a:ext cx="690664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Tháng 4 có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ngày.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7">
            <a:extLst>
              <a:ext uri="{FF2B5EF4-FFF2-40B4-BE49-F238E27FC236}">
                <a16:creationId xmlns:a16="http://schemas.microsoft.com/office/drawing/2014/main" xmlns="" id="{0D0AA582-4DB5-4AE4-BA01-043CCC9C7730}"/>
              </a:ext>
            </a:extLst>
          </p:cNvPr>
          <p:cNvSpPr/>
          <p:nvPr/>
        </p:nvSpPr>
        <p:spPr>
          <a:xfrm>
            <a:off x="260684" y="5664336"/>
            <a:ext cx="899477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Nếu thứ Bày tuần này là ngày Giải phóng miền Nam 30 tháng 4 thì thứ 7 tuần trước là ngày nào?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7">
            <a:extLst>
              <a:ext uri="{FF2B5EF4-FFF2-40B4-BE49-F238E27FC236}">
                <a16:creationId xmlns:a16="http://schemas.microsoft.com/office/drawing/2014/main" xmlns="" id="{0D0AA582-4DB5-4AE4-BA01-043CCC9C7730}"/>
              </a:ext>
            </a:extLst>
          </p:cNvPr>
          <p:cNvSpPr/>
          <p:nvPr/>
        </p:nvSpPr>
        <p:spPr>
          <a:xfrm>
            <a:off x="228600" y="5682810"/>
            <a:ext cx="899477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Nếu thứ Bày tuần này là ngày Giải phóng miền Nam 30 tháng 4 thì thứ 7 tuần trước là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23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360108" y="4183432"/>
            <a:ext cx="575055" cy="533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340055" y="3650032"/>
            <a:ext cx="575055" cy="533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21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4" grpId="0"/>
      <p:bldP spid="14" grpId="1"/>
      <p:bldP spid="15" grpId="0"/>
      <p:bldP spid="16" grpId="0"/>
      <p:bldP spid="16" grpId="1"/>
      <p:bldP spid="17" grpId="0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00854" y="121024"/>
            <a:ext cx="8958086" cy="6602506"/>
            <a:chOff x="134471" y="121024"/>
            <a:chExt cx="11944115" cy="660250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图片 7">
            <a:extLst>
              <a:ext uri="{FF2B5EF4-FFF2-40B4-BE49-F238E27FC236}">
                <a16:creationId xmlns:a16="http://schemas.microsoft.com/office/drawing/2014/main" xmlns="" id="{ECFE7F32-E210-4144-98C2-568F47AE1D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6" t="12258" r="11253" b="65141"/>
          <a:stretch>
            <a:fillRect/>
          </a:stretch>
        </p:blipFill>
        <p:spPr>
          <a:xfrm>
            <a:off x="1796623" y="1"/>
            <a:ext cx="5490002" cy="2272801"/>
          </a:xfrm>
          <a:prstGeom prst="rect">
            <a:avLst/>
          </a:prstGeom>
        </p:spPr>
      </p:pic>
      <p:pic>
        <p:nvPicPr>
          <p:cNvPr id="21" name="图片 1">
            <a:extLst>
              <a:ext uri="{FF2B5EF4-FFF2-40B4-BE49-F238E27FC236}">
                <a16:creationId xmlns:a16="http://schemas.microsoft.com/office/drawing/2014/main" xmlns="" id="{BF226982-2770-43FE-90FA-182DD5A5C3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0" y="3743881"/>
            <a:ext cx="2333028" cy="2827655"/>
          </a:xfrm>
          <a:prstGeom prst="rect">
            <a:avLst/>
          </a:prstGeom>
        </p:spPr>
      </p:pic>
      <p:pic>
        <p:nvPicPr>
          <p:cNvPr id="24" name="图片 9" descr="7025f93bab81e29a45dfc8ebfbf481b9">
            <a:extLst>
              <a:ext uri="{FF2B5EF4-FFF2-40B4-BE49-F238E27FC236}">
                <a16:creationId xmlns:a16="http://schemas.microsoft.com/office/drawing/2014/main" xmlns="" id="{F9816A47-7C1D-4A75-BD97-6845353D4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2253" y="2631362"/>
            <a:ext cx="2681339" cy="505269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B3A88B45-7BC6-430D-8C66-2798ACB26A2B}"/>
              </a:ext>
            </a:extLst>
          </p:cNvPr>
          <p:cNvSpPr txBox="1"/>
          <p:nvPr/>
        </p:nvSpPr>
        <p:spPr>
          <a:xfrm>
            <a:off x="685800" y="1714117"/>
            <a:ext cx="83731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Rèn kĩ năng 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 ngày - tháng</a:t>
            </a:r>
            <a:endParaRPr lang="en-US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“Thực hành và trải nghiệm xem 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đồng hồ, xem lịch” 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trang 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119</a:t>
            </a:r>
            <a:endParaRPr lang="en-US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C764EE5-9F14-465F-9540-B37912FB13D5}"/>
              </a:ext>
            </a:extLst>
          </p:cNvPr>
          <p:cNvSpPr txBox="1"/>
          <p:nvPr/>
        </p:nvSpPr>
        <p:spPr>
          <a:xfrm>
            <a:off x="2503511" y="100040"/>
            <a:ext cx="4076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36366" y="6488668"/>
            <a:ext cx="1028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 quyền : FB Đặng Nhật Linh-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25911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00854" y="121024"/>
            <a:ext cx="8958086" cy="6602506"/>
            <a:chOff x="134471" y="121024"/>
            <a:chExt cx="11944115" cy="660250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7348" t="19463" b="18295"/>
          <a:stretch/>
        </p:blipFill>
        <p:spPr>
          <a:xfrm rot="850378">
            <a:off x="7415206" y="193124"/>
            <a:ext cx="2047960" cy="6981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37348" t="19463" b="18295"/>
          <a:stretch/>
        </p:blipFill>
        <p:spPr>
          <a:xfrm rot="2528252">
            <a:off x="7764470" y="524666"/>
            <a:ext cx="1661796" cy="698144"/>
          </a:xfrm>
          <a:prstGeom prst="rect">
            <a:avLst/>
          </a:prstGeom>
        </p:spPr>
      </p:pic>
      <p:pic>
        <p:nvPicPr>
          <p:cNvPr id="11" name="图片 1">
            <a:extLst>
              <a:ext uri="{FF2B5EF4-FFF2-40B4-BE49-F238E27FC236}">
                <a16:creationId xmlns:a16="http://schemas.microsoft.com/office/drawing/2014/main" xmlns="" id="{F9B1E222-CC32-440C-98F8-19F0DE6187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85060" y="2938717"/>
            <a:ext cx="2333028" cy="2827655"/>
          </a:xfrm>
          <a:prstGeom prst="rect">
            <a:avLst/>
          </a:prstGeom>
        </p:spPr>
      </p:pic>
      <p:pic>
        <p:nvPicPr>
          <p:cNvPr id="15" name="图片 9" descr="7025f93bab81e29a45dfc8ebfbf481b9">
            <a:extLst>
              <a:ext uri="{FF2B5EF4-FFF2-40B4-BE49-F238E27FC236}">
                <a16:creationId xmlns:a16="http://schemas.microsoft.com/office/drawing/2014/main" xmlns="" id="{00BDB984-40D7-4234-880B-2FB4E00456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7497" y="1835122"/>
            <a:ext cx="2681339" cy="5052695"/>
          </a:xfrm>
          <a:prstGeom prst="rect">
            <a:avLst/>
          </a:prstGeom>
        </p:spPr>
      </p:pic>
      <p:grpSp>
        <p:nvGrpSpPr>
          <p:cNvPr id="16" name="组合 1">
            <a:extLst>
              <a:ext uri="{FF2B5EF4-FFF2-40B4-BE49-F238E27FC236}">
                <a16:creationId xmlns:a16="http://schemas.microsoft.com/office/drawing/2014/main" xmlns="" id="{1B35DE66-016A-410A-979C-63C5A2406C47}"/>
              </a:ext>
            </a:extLst>
          </p:cNvPr>
          <p:cNvGrpSpPr/>
          <p:nvPr/>
        </p:nvGrpSpPr>
        <p:grpSpPr>
          <a:xfrm>
            <a:off x="0" y="4352544"/>
            <a:ext cx="9212580" cy="2505456"/>
            <a:chOff x="-91440" y="4352544"/>
            <a:chExt cx="12283440" cy="2505456"/>
          </a:xfrm>
        </p:grpSpPr>
        <p:pic>
          <p:nvPicPr>
            <p:cNvPr id="17" name="图片 4">
              <a:extLst>
                <a:ext uri="{FF2B5EF4-FFF2-40B4-BE49-F238E27FC236}">
                  <a16:creationId xmlns:a16="http://schemas.microsoft.com/office/drawing/2014/main" xmlns="" id="{4D5E2628-E1F5-4D4D-A894-32D33C8F47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91440" y="4352544"/>
              <a:ext cx="4185322" cy="2505456"/>
            </a:xfrm>
            <a:prstGeom prst="rect">
              <a:avLst/>
            </a:prstGeom>
          </p:spPr>
        </p:pic>
        <p:pic>
          <p:nvPicPr>
            <p:cNvPr id="18" name="图片 7">
              <a:extLst>
                <a:ext uri="{FF2B5EF4-FFF2-40B4-BE49-F238E27FC236}">
                  <a16:creationId xmlns:a16="http://schemas.microsoft.com/office/drawing/2014/main" xmlns="" id="{81851B51-E69F-44B2-9DCA-7D08FEFA5D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pic>
        <p:nvPicPr>
          <p:cNvPr id="19" name="图片 22">
            <a:extLst>
              <a:ext uri="{FF2B5EF4-FFF2-40B4-BE49-F238E27FC236}">
                <a16:creationId xmlns:a16="http://schemas.microsoft.com/office/drawing/2014/main" xmlns="" id="{A470F45D-437D-4A79-8511-6FDF65B0D5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5934">
            <a:off x="151424" y="471816"/>
            <a:ext cx="1524347" cy="72406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FBB8685-4316-45F5-9929-8BC6BC049418}"/>
              </a:ext>
            </a:extLst>
          </p:cNvPr>
          <p:cNvSpPr txBox="1"/>
          <p:nvPr/>
        </p:nvSpPr>
        <p:spPr>
          <a:xfrm>
            <a:off x="948736" y="1664284"/>
            <a:ext cx="75255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Tạm biệt và hẹn gặp lại 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các con 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vào những tiết học sau!</a:t>
            </a:r>
          </a:p>
        </p:txBody>
      </p:sp>
      <p:sp>
        <p:nvSpPr>
          <p:cNvPr id="2" name="Rectangle 1"/>
          <p:cNvSpPr/>
          <p:nvPr/>
        </p:nvSpPr>
        <p:spPr>
          <a:xfrm>
            <a:off x="1569496" y="6330791"/>
            <a:ext cx="982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 quyền : FB Đặng Nhật Linh-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316720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312</Words>
  <Application>Microsoft Office PowerPoint</Application>
  <PresentationFormat>On-screen Show (4:3)</PresentationFormat>
  <Paragraphs>39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27</cp:revision>
  <dcterms:created xsi:type="dcterms:W3CDTF">2021-06-08T08:50:02Z</dcterms:created>
  <dcterms:modified xsi:type="dcterms:W3CDTF">2021-06-12T15:51:44Z</dcterms:modified>
</cp:coreProperties>
</file>