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9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  <p:sldMasterId id="2147483668" r:id="rId4"/>
    <p:sldMasterId id="2147483672" r:id="rId5"/>
    <p:sldMasterId id="2147483676" r:id="rId6"/>
    <p:sldMasterId id="2147483680" r:id="rId7"/>
    <p:sldMasterId id="2147483684" r:id="rId8"/>
    <p:sldMasterId id="2147483688" r:id="rId9"/>
    <p:sldMasterId id="2147483692" r:id="rId10"/>
  </p:sldMasterIdLst>
  <p:notesMasterIdLst>
    <p:notesMasterId r:id="rId22"/>
  </p:notesMasterIdLst>
  <p:sldIdLst>
    <p:sldId id="518" r:id="rId11"/>
    <p:sldId id="572" r:id="rId12"/>
    <p:sldId id="573" r:id="rId13"/>
    <p:sldId id="571" r:id="rId14"/>
    <p:sldId id="575" r:id="rId15"/>
    <p:sldId id="544" r:id="rId16"/>
    <p:sldId id="565" r:id="rId17"/>
    <p:sldId id="569" r:id="rId18"/>
    <p:sldId id="546" r:id="rId19"/>
    <p:sldId id="566" r:id="rId20"/>
    <p:sldId id="297" r:id="rId21"/>
  </p:sldIdLst>
  <p:sldSz cx="12190413" cy="6859588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E28C00"/>
    <a:srgbClr val="E1697D"/>
    <a:srgbClr val="E68393"/>
    <a:srgbClr val="FFE575"/>
    <a:srgbClr val="FFE05B"/>
    <a:srgbClr val="FFDD4F"/>
    <a:srgbClr val="56AFBC"/>
    <a:srgbClr val="77C571"/>
    <a:srgbClr val="5BBC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2" autoAdjust="0"/>
    <p:restoredTop sz="92369" autoAdjust="0"/>
  </p:normalViewPr>
  <p:slideViewPr>
    <p:cSldViewPr snapToGrid="0" showGuides="1">
      <p:cViewPr>
        <p:scale>
          <a:sx n="55" d="100"/>
          <a:sy n="55" d="100"/>
        </p:scale>
        <p:origin x="-1140" y="-282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tags" Target="tags/tag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2021/6/23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0026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20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23/06/2021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98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23/06/2021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3489971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23/06/2021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97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23/06/2021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53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23/06/2021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70962210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23/06/2021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168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23/06/2021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32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23/06/2021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97907939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23/06/2021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738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23/06/2021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03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23/06/2021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45302849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23/06/2021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907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23/06/2021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2922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23/06/2021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74124145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23/06/2021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742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23/06/2021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9444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23/06/2021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02747024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23/06/2021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51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23/06/2021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94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23/06/2021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8163827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23/06/2021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1362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23/06/2021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507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23/06/2021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52026902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23/06/2021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9256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2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6262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5628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700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61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2021/6/23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143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174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874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80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933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4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8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267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5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6711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2021/6/23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2021/6/23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2021/6/23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2021/6/23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2021/6/23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2021/6/23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6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23/06/2021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7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23/06/2021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60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23/06/2021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8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23/06/2021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1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23/06/2021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0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23/06/2021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9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23/06/2021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48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23/06/2021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71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1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B838AB8A-46FD-4DE5-B6B9-4F7C787966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05" y="4217099"/>
            <a:ext cx="3189457" cy="267179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AA5D89A8-B22B-4149-AE80-8C3929F779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3911" y="-570753"/>
            <a:ext cx="3173852" cy="342776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12B4AFD8-2B92-4929-9BBB-BD3D388C9B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663" y="4161317"/>
            <a:ext cx="3598750" cy="2800566"/>
          </a:xfrm>
          <a:prstGeom prst="rect">
            <a:avLst/>
          </a:prstGeom>
        </p:spPr>
      </p:pic>
      <p:sp>
        <p:nvSpPr>
          <p:cNvPr id="13" name="TextBox 10">
            <a:extLst>
              <a:ext uri="{FF2B5EF4-FFF2-40B4-BE49-F238E27FC236}">
                <a16:creationId xmlns:a16="http://schemas.microsoft.com/office/drawing/2014/main" xmlns="" id="{56932BC4-6C29-44E4-BD8C-0568D71C190D}"/>
              </a:ext>
            </a:extLst>
          </p:cNvPr>
          <p:cNvSpPr txBox="1"/>
          <p:nvPr/>
        </p:nvSpPr>
        <p:spPr>
          <a:xfrm>
            <a:off x="2533710" y="922534"/>
            <a:ext cx="7326630" cy="707886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FF0000"/>
                </a:solidFill>
                <a:latin typeface="iCiel Pony" panose="02000000000000000000" pitchFamily="2" charset="0"/>
              </a:rPr>
              <a:t>Chủ đề 6: </a:t>
            </a:r>
            <a:endParaRPr lang="en-US" sz="4000" dirty="0">
              <a:solidFill>
                <a:srgbClr val="FF0000"/>
              </a:solidFill>
              <a:latin typeface="iCiel Pony" panose="02000000000000000000" pitchFamily="2" charset="0"/>
            </a:endParaRP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xmlns="" id="{A4235AB3-1CFA-4242-93E1-F2CEC92E9A97}"/>
              </a:ext>
            </a:extLst>
          </p:cNvPr>
          <p:cNvSpPr txBox="1"/>
          <p:nvPr/>
        </p:nvSpPr>
        <p:spPr>
          <a:xfrm>
            <a:off x="2436555" y="3019629"/>
            <a:ext cx="75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Bài 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29: NGÀY – GIỜ, GIỜ - PHÚT</a:t>
            </a:r>
            <a:endParaRPr lang="en-US" sz="4000" dirty="0">
              <a:solidFill>
                <a:schemeClr val="accent3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xmlns="" id="{31057839-3F56-4557-8DEF-7679D961C9C7}"/>
              </a:ext>
            </a:extLst>
          </p:cNvPr>
          <p:cNvSpPr txBox="1"/>
          <p:nvPr/>
        </p:nvSpPr>
        <p:spPr>
          <a:xfrm>
            <a:off x="3205902" y="1279966"/>
            <a:ext cx="89845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NGÀY – GIỜ, GIỜ - PHÚT, NGÀY - THÁNG</a:t>
            </a:r>
            <a:endParaRPr lang="zh-CN" altLang="en-US" sz="40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6" name="Text Box 1"/>
          <p:cNvSpPr txBox="1"/>
          <p:nvPr/>
        </p:nvSpPr>
        <p:spPr>
          <a:xfrm>
            <a:off x="3837485" y="6490256"/>
            <a:ext cx="835292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xmlns="" id="{56932BC4-6C29-44E4-BD8C-0568D71C190D}"/>
              </a:ext>
            </a:extLst>
          </p:cNvPr>
          <p:cNvSpPr txBox="1"/>
          <p:nvPr/>
        </p:nvSpPr>
        <p:spPr>
          <a:xfrm>
            <a:off x="2630865" y="4866523"/>
            <a:ext cx="7326630" cy="707886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 smtClean="0">
                <a:solidFill>
                  <a:srgbClr val="FF0000"/>
                </a:solidFill>
                <a:latin typeface="iCiel Pony" panose="02000000000000000000" pitchFamily="2" charset="0"/>
              </a:rPr>
              <a:t>TIẾT 2</a:t>
            </a:r>
            <a:endParaRPr lang="en-US" sz="6000" dirty="0">
              <a:solidFill>
                <a:srgbClr val="FF0000"/>
              </a:solidFill>
              <a:latin typeface="iCiel Pon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2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96" t="29084" r="10415" b="14543"/>
          <a:stretch/>
        </p:blipFill>
        <p:spPr bwMode="auto">
          <a:xfrm>
            <a:off x="7098942" y="1772529"/>
            <a:ext cx="4763657" cy="316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7" t="28348" r="39618" b="13809"/>
          <a:stretch/>
        </p:blipFill>
        <p:spPr bwMode="auto">
          <a:xfrm>
            <a:off x="1107545" y="1772529"/>
            <a:ext cx="4584875" cy="3210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480" y="4921947"/>
            <a:ext cx="6092825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Clr>
                <a:srgbClr val="7030A0"/>
              </a:buClr>
              <a:buSzPts val="3200"/>
            </a:pP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Nam tan học</a:t>
            </a:r>
          </a:p>
          <a:p>
            <a:pPr algn="ctr">
              <a:buClr>
                <a:srgbClr val="7030A0"/>
              </a:buClr>
              <a:buSzPts val="3200"/>
            </a:pP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lúc        giờ        phút chiều.</a:t>
            </a:r>
            <a:endParaRPr lang="vi-VN" sz="3200" b="1" dirty="0">
              <a:solidFill>
                <a:srgbClr val="7030A0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  <a:sym typeface="Tahoma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752771" y="5399654"/>
            <a:ext cx="640080" cy="5923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224381" y="5429018"/>
            <a:ext cx="640080" cy="5923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7588" y="4975792"/>
            <a:ext cx="6092825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Clr>
                <a:srgbClr val="7030A0"/>
              </a:buClr>
              <a:buSzPts val="3200"/>
            </a:pP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Nam rửa bát</a:t>
            </a:r>
          </a:p>
          <a:p>
            <a:pPr algn="ctr">
              <a:buClr>
                <a:srgbClr val="7030A0"/>
              </a:buClr>
              <a:buSzPts val="3200"/>
            </a:pP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lúc        giờ        phút tối.</a:t>
            </a:r>
            <a:endParaRPr lang="vi-VN" sz="3200" b="1" dirty="0">
              <a:solidFill>
                <a:srgbClr val="7030A0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  <a:sym typeface="Tahoma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112411" y="5514459"/>
            <a:ext cx="640080" cy="5923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476373" y="5482863"/>
            <a:ext cx="640080" cy="5923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 </a:t>
            </a:r>
            <a:endParaRPr lang="en-US"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222022" y="5434095"/>
            <a:ext cx="640080" cy="5923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752771" y="5411788"/>
            <a:ext cx="640080" cy="5923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  <a:endParaRPr lang="en-US"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7" t="52385" r="7734" b="5896"/>
          <a:stretch/>
        </p:blipFill>
        <p:spPr>
          <a:xfrm>
            <a:off x="9707934" y="474914"/>
            <a:ext cx="2360508" cy="1270487"/>
          </a:xfrm>
          <a:prstGeom prst="rect">
            <a:avLst/>
          </a:prstGeom>
        </p:spPr>
      </p:pic>
      <p:pic>
        <p:nvPicPr>
          <p:cNvPr id="15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33" t="41480" r="29200" b="9927"/>
          <a:stretch/>
        </p:blipFill>
        <p:spPr>
          <a:xfrm>
            <a:off x="9817860" y="30878"/>
            <a:ext cx="1183863" cy="1479829"/>
          </a:xfrm>
          <a:prstGeom prst="rect">
            <a:avLst/>
          </a:prstGeom>
        </p:spPr>
      </p:pic>
      <p:pic>
        <p:nvPicPr>
          <p:cNvPr id="16" name="图片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0" t="40532" r="10666" b="10638"/>
          <a:stretch/>
        </p:blipFill>
        <p:spPr>
          <a:xfrm>
            <a:off x="10987189" y="35852"/>
            <a:ext cx="1046708" cy="1487047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7479971" y="5497132"/>
            <a:ext cx="640080" cy="5923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 </a:t>
            </a:r>
            <a:endParaRPr lang="en-US"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9112411" y="5521574"/>
            <a:ext cx="640080" cy="5923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  <a:endParaRPr lang="en-US"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B5BADF7B-B8CE-4478-ABD6-3BA6D83A2724}"/>
              </a:ext>
            </a:extLst>
          </p:cNvPr>
          <p:cNvGrpSpPr/>
          <p:nvPr/>
        </p:nvGrpSpPr>
        <p:grpSpPr>
          <a:xfrm>
            <a:off x="-71536" y="-370435"/>
            <a:ext cx="3250834" cy="2242458"/>
            <a:chOff x="358880" y="-528402"/>
            <a:chExt cx="3287173" cy="2515060"/>
          </a:xfrm>
        </p:grpSpPr>
        <p:sp>
          <p:nvSpPr>
            <p:cNvPr id="21" name="Rectangle: Rounded Corners 5">
              <a:extLst>
                <a:ext uri="{FF2B5EF4-FFF2-40B4-BE49-F238E27FC236}">
                  <a16:creationId xmlns:a16="http://schemas.microsoft.com/office/drawing/2014/main" xmlns="" id="{EB5DBE17-FEA2-4EFB-BF18-25A485792D1A}"/>
                </a:ext>
              </a:extLst>
            </p:cNvPr>
            <p:cNvSpPr/>
            <p:nvPr/>
          </p:nvSpPr>
          <p:spPr>
            <a:xfrm>
              <a:off x="1051560" y="480060"/>
              <a:ext cx="2594493" cy="802436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9900"/>
                  </a:solidFill>
                </a:rPr>
                <a:t>	</a:t>
              </a:r>
              <a:r>
                <a:rPr lang="en-US" sz="32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Số?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2" name="图片 9">
              <a:extLst>
                <a:ext uri="{FF2B5EF4-FFF2-40B4-BE49-F238E27FC236}">
                  <a16:creationId xmlns:a16="http://schemas.microsoft.com/office/drawing/2014/main" xmlns="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880" y="-528402"/>
              <a:ext cx="1909679" cy="2515060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62986" y="494216"/>
            <a:ext cx="116191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Nam làm gì lúc mấy giờ?</a:t>
            </a:r>
            <a:endParaRPr lang="en-US" sz="3200" b="1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 Box 1"/>
          <p:cNvSpPr txBox="1"/>
          <p:nvPr/>
        </p:nvSpPr>
        <p:spPr>
          <a:xfrm>
            <a:off x="3837485" y="6490256"/>
            <a:ext cx="835292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31778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7" grpId="1" animBg="1"/>
      <p:bldP spid="8" grpId="0" animBg="1"/>
      <p:bldP spid="8" grpId="1" animBg="1"/>
      <p:bldP spid="9" grpId="0"/>
      <p:bldP spid="10" grpId="0" animBg="1"/>
      <p:bldP spid="10" grpId="1" animBg="1"/>
      <p:bldP spid="11" grpId="0" animBg="1"/>
      <p:bldP spid="11" grpId="1" animBg="1"/>
      <p:bldP spid="12" grpId="0" animBg="1"/>
      <p:bldP spid="13" grpId="0" animBg="1"/>
      <p:bldP spid="17" grpId="0" animBg="1"/>
      <p:bldP spid="19" grpId="0" animBg="1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32962A5F-9D3B-4E06-98DF-A6BE07D9C2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9C451C29-9C6A-4839-88EB-EB295B9655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458" y="4186551"/>
            <a:ext cx="3189457" cy="2671796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7F9BE7B2-611A-477D-931F-582F4AEB4F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3173852" cy="342776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6DFFEC04-AA47-4161-922E-BED0D3152E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663" y="4161317"/>
            <a:ext cx="3598750" cy="2800566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C129CC75-0F96-40BE-94F4-63C9ADDE56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247" y="917944"/>
            <a:ext cx="1695088" cy="216240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397164" y="2459504"/>
            <a:ext cx="87316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Tạm biệt và hẹn gặp lại </a:t>
            </a:r>
          </a:p>
          <a:p>
            <a:pPr algn="ctr">
              <a:lnSpc>
                <a:spcPct val="150000"/>
              </a:lnSpc>
            </a:pP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các con vào những tiết học sau!</a:t>
            </a:r>
          </a:p>
        </p:txBody>
      </p:sp>
      <p:sp>
        <p:nvSpPr>
          <p:cNvPr id="10" name="Text Box 1"/>
          <p:cNvSpPr txBox="1"/>
          <p:nvPr/>
        </p:nvSpPr>
        <p:spPr>
          <a:xfrm>
            <a:off x="3837485" y="6490256"/>
            <a:ext cx="835292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389240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5">
            <a:extLst>
              <a:ext uri="{FF2B5EF4-FFF2-40B4-BE49-F238E27FC236}">
                <a16:creationId xmlns="" xmlns:a16="http://schemas.microsoft.com/office/drawing/2014/main" id="{47218D7E-F50E-4B12-81EA-616379FB9847}"/>
              </a:ext>
            </a:extLst>
          </p:cNvPr>
          <p:cNvSpPr/>
          <p:nvPr/>
        </p:nvSpPr>
        <p:spPr>
          <a:xfrm rot="5400000">
            <a:off x="6003088" y="3054249"/>
            <a:ext cx="1503363" cy="723900"/>
          </a:xfrm>
          <a:custGeom>
            <a:avLst/>
            <a:gdLst>
              <a:gd name="txL" fmla="*/ 0 w 1503912"/>
              <a:gd name="txT" fmla="*/ 0 h 723424"/>
              <a:gd name="txR" fmla="*/ 1503912 w 1503912"/>
              <a:gd name="txB" fmla="*/ 723424 h 723424"/>
            </a:gdLst>
            <a:ahLst/>
            <a:cxnLst>
              <a:cxn ang="0">
                <a:pos x="0" y="488434"/>
              </a:cxn>
              <a:cxn ang="0">
                <a:pos x="545844" y="194507"/>
              </a:cxn>
              <a:cxn ang="0">
                <a:pos x="621520" y="182921"/>
              </a:cxn>
              <a:cxn ang="0">
                <a:pos x="758642" y="0"/>
              </a:cxn>
              <a:cxn ang="0">
                <a:pos x="896001" y="183236"/>
              </a:cxn>
              <a:cxn ang="0">
                <a:pos x="950785" y="190524"/>
              </a:cxn>
              <a:cxn ang="0">
                <a:pos x="1502265" y="473660"/>
              </a:cxn>
              <a:cxn ang="0">
                <a:pos x="1271237" y="714670"/>
              </a:cxn>
              <a:cxn ang="0">
                <a:pos x="235695" y="724853"/>
              </a:cxn>
            </a:cxnLst>
            <a:rect l="txL" t="txT" r="txR" b="txB"/>
            <a:pathLst>
              <a:path w="1503912" h="723424">
                <a:moveTo>
                  <a:pt x="0" y="487471"/>
                </a:moveTo>
                <a:cubicBezTo>
                  <a:pt x="155116" y="332355"/>
                  <a:pt x="346085" y="234486"/>
                  <a:pt x="546441" y="194123"/>
                </a:cubicBezTo>
                <a:lnTo>
                  <a:pt x="622201" y="182561"/>
                </a:lnTo>
                <a:lnTo>
                  <a:pt x="759473" y="0"/>
                </a:lnTo>
                <a:lnTo>
                  <a:pt x="896982" y="182876"/>
                </a:lnTo>
                <a:lnTo>
                  <a:pt x="951826" y="190149"/>
                </a:lnTo>
                <a:cubicBezTo>
                  <a:pt x="1152934" y="226576"/>
                  <a:pt x="1345785" y="320682"/>
                  <a:pt x="1503912" y="472727"/>
                </a:cubicBezTo>
                <a:lnTo>
                  <a:pt x="1272630" y="713261"/>
                </a:lnTo>
                <a:cubicBezTo>
                  <a:pt x="981963" y="433774"/>
                  <a:pt x="521086" y="438291"/>
                  <a:pt x="235953" y="723424"/>
                </a:cubicBezTo>
                <a:lnTo>
                  <a:pt x="0" y="487471"/>
                </a:lnTo>
                <a:close/>
              </a:path>
            </a:pathLst>
          </a:custGeom>
          <a:solidFill>
            <a:srgbClr val="E68393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任意多边形 11">
            <a:extLst>
              <a:ext uri="{FF2B5EF4-FFF2-40B4-BE49-F238E27FC236}">
                <a16:creationId xmlns="" xmlns:a16="http://schemas.microsoft.com/office/drawing/2014/main" id="{FACB640B-2DD0-4D0D-A3B0-10DF6324FAE4}"/>
              </a:ext>
            </a:extLst>
          </p:cNvPr>
          <p:cNvSpPr/>
          <p:nvPr/>
        </p:nvSpPr>
        <p:spPr>
          <a:xfrm rot="-2700000">
            <a:off x="4464801" y="2874861"/>
            <a:ext cx="1060450" cy="1074738"/>
          </a:xfrm>
          <a:custGeom>
            <a:avLst/>
            <a:gdLst>
              <a:gd name="txL" fmla="*/ 0 w 1059543"/>
              <a:gd name="txT" fmla="*/ 0 h 1073851"/>
              <a:gd name="txR" fmla="*/ 1059543 w 1059543"/>
              <a:gd name="txB" fmla="*/ 1073851 h 1073851"/>
            </a:gdLst>
            <a:ahLst/>
            <a:cxnLst>
              <a:cxn ang="0">
                <a:pos x="1055707" y="0"/>
              </a:cxn>
              <a:cxn ang="0">
                <a:pos x="1062267" y="334452"/>
              </a:cxn>
              <a:cxn ang="0">
                <a:pos x="334546" y="1076514"/>
              </a:cxn>
              <a:cxn ang="0">
                <a:pos x="0" y="1076514"/>
              </a:cxn>
              <a:cxn ang="0">
                <a:pos x="179422" y="481222"/>
              </a:cxn>
              <a:cxn ang="0">
                <a:pos x="224934" y="419325"/>
              </a:cxn>
              <a:cxn ang="0">
                <a:pos x="192828" y="192606"/>
              </a:cxn>
              <a:cxn ang="0">
                <a:pos x="419957" y="224765"/>
              </a:cxn>
              <a:cxn ang="0">
                <a:pos x="463994" y="191043"/>
              </a:cxn>
              <a:cxn ang="0">
                <a:pos x="1055707" y="0"/>
              </a:cxn>
            </a:cxnLst>
            <a:rect l="txL" t="txT" r="txR" b="txB"/>
            <a:pathLst>
              <a:path w="1059543" h="1073851">
                <a:moveTo>
                  <a:pt x="1053001" y="0"/>
                </a:moveTo>
                <a:lnTo>
                  <a:pt x="1059543" y="333624"/>
                </a:lnTo>
                <a:cubicBezTo>
                  <a:pt x="656383" y="341529"/>
                  <a:pt x="333688" y="670613"/>
                  <a:pt x="333688" y="1073851"/>
                </a:cubicBezTo>
                <a:lnTo>
                  <a:pt x="0" y="1073851"/>
                </a:lnTo>
                <a:cubicBezTo>
                  <a:pt x="0" y="854484"/>
                  <a:pt x="65832" y="650244"/>
                  <a:pt x="178963" y="480031"/>
                </a:cubicBezTo>
                <a:lnTo>
                  <a:pt x="224358" y="418287"/>
                </a:lnTo>
                <a:lnTo>
                  <a:pt x="192333" y="192129"/>
                </a:lnTo>
                <a:lnTo>
                  <a:pt x="418880" y="224209"/>
                </a:lnTo>
                <a:lnTo>
                  <a:pt x="462804" y="190570"/>
                </a:lnTo>
                <a:cubicBezTo>
                  <a:pt x="630767" y="74123"/>
                  <a:pt x="833676" y="4301"/>
                  <a:pt x="1053001" y="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任意多边形 12">
            <a:extLst>
              <a:ext uri="{FF2B5EF4-FFF2-40B4-BE49-F238E27FC236}">
                <a16:creationId xmlns="" xmlns:a16="http://schemas.microsoft.com/office/drawing/2014/main" id="{0B983D7F-D13C-41EE-AA2E-067A2A0B4AE2}"/>
              </a:ext>
            </a:extLst>
          </p:cNvPr>
          <p:cNvSpPr/>
          <p:nvPr/>
        </p:nvSpPr>
        <p:spPr>
          <a:xfrm rot="-2700000" flipV="1">
            <a:off x="5291888" y="3700361"/>
            <a:ext cx="1058863" cy="1074738"/>
          </a:xfrm>
          <a:custGeom>
            <a:avLst/>
            <a:gdLst>
              <a:gd name="txL" fmla="*/ 0 w 1059543"/>
              <a:gd name="txT" fmla="*/ 0 h 1073851"/>
              <a:gd name="txR" fmla="*/ 1059543 w 1059543"/>
              <a:gd name="txB" fmla="*/ 1073851 h 1073851"/>
            </a:gdLst>
            <a:ahLst/>
            <a:cxnLst>
              <a:cxn ang="0">
                <a:pos x="333046" y="1076511"/>
              </a:cxn>
              <a:cxn ang="0">
                <a:pos x="1057501" y="334450"/>
              </a:cxn>
              <a:cxn ang="0">
                <a:pos x="1050972" y="0"/>
              </a:cxn>
              <a:cxn ang="0">
                <a:pos x="461913" y="191041"/>
              </a:cxn>
              <a:cxn ang="0">
                <a:pos x="418074" y="224763"/>
              </a:cxn>
              <a:cxn ang="0">
                <a:pos x="191963" y="192605"/>
              </a:cxn>
              <a:cxn ang="0">
                <a:pos x="223927" y="419321"/>
              </a:cxn>
              <a:cxn ang="0">
                <a:pos x="178619" y="481220"/>
              </a:cxn>
              <a:cxn ang="0">
                <a:pos x="0" y="1076511"/>
              </a:cxn>
            </a:cxnLst>
            <a:rect l="txL" t="txT" r="txR" b="txB"/>
            <a:pathLst>
              <a:path w="1059543" h="1073851">
                <a:moveTo>
                  <a:pt x="333688" y="1073851"/>
                </a:moveTo>
                <a:cubicBezTo>
                  <a:pt x="333688" y="670613"/>
                  <a:pt x="656383" y="341529"/>
                  <a:pt x="1059543" y="333624"/>
                </a:cubicBezTo>
                <a:lnTo>
                  <a:pt x="1053001" y="0"/>
                </a:lnTo>
                <a:cubicBezTo>
                  <a:pt x="833676" y="4300"/>
                  <a:pt x="630767" y="74123"/>
                  <a:pt x="462804" y="190570"/>
                </a:cubicBezTo>
                <a:lnTo>
                  <a:pt x="418881" y="224208"/>
                </a:lnTo>
                <a:lnTo>
                  <a:pt x="192334" y="192128"/>
                </a:lnTo>
                <a:lnTo>
                  <a:pt x="224359" y="418285"/>
                </a:lnTo>
                <a:lnTo>
                  <a:pt x="178964" y="480031"/>
                </a:lnTo>
                <a:cubicBezTo>
                  <a:pt x="65832" y="650245"/>
                  <a:pt x="0" y="854484"/>
                  <a:pt x="0" y="1073851"/>
                </a:cubicBezTo>
                <a:lnTo>
                  <a:pt x="333688" y="1073851"/>
                </a:lnTo>
                <a:close/>
              </a:path>
            </a:pathLst>
          </a:custGeom>
          <a:solidFill>
            <a:srgbClr val="56AFBC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任意多边形 22">
            <a:extLst>
              <a:ext uri="{FF2B5EF4-FFF2-40B4-BE49-F238E27FC236}">
                <a16:creationId xmlns="" xmlns:a16="http://schemas.microsoft.com/office/drawing/2014/main" id="{E4B4587B-1578-4EB9-9A68-B4BD959AD565}"/>
              </a:ext>
            </a:extLst>
          </p:cNvPr>
          <p:cNvSpPr/>
          <p:nvPr/>
        </p:nvSpPr>
        <p:spPr>
          <a:xfrm rot="2700000">
            <a:off x="5271251" y="2044599"/>
            <a:ext cx="1060450" cy="1074737"/>
          </a:xfrm>
          <a:custGeom>
            <a:avLst/>
            <a:gdLst>
              <a:gd name="txL" fmla="*/ 0 w 1059543"/>
              <a:gd name="txT" fmla="*/ 0 h 1073851"/>
              <a:gd name="txR" fmla="*/ 1059543 w 1059543"/>
              <a:gd name="txB" fmla="*/ 1073851 h 1073851"/>
            </a:gdLst>
            <a:ahLst/>
            <a:cxnLst>
              <a:cxn ang="0">
                <a:pos x="219839" y="192605"/>
              </a:cxn>
              <a:cxn ang="0">
                <a:pos x="424172" y="221536"/>
              </a:cxn>
              <a:cxn ang="0">
                <a:pos x="463994" y="191041"/>
              </a:cxn>
              <a:cxn ang="0">
                <a:pos x="1055707" y="0"/>
              </a:cxn>
              <a:cxn ang="0">
                <a:pos x="1062267" y="334450"/>
              </a:cxn>
              <a:cxn ang="0">
                <a:pos x="334546" y="1076511"/>
              </a:cxn>
              <a:cxn ang="0">
                <a:pos x="0" y="1076511"/>
              </a:cxn>
              <a:cxn ang="0">
                <a:pos x="240001" y="398833"/>
              </a:cxn>
              <a:cxn ang="0">
                <a:pos x="247806" y="390085"/>
              </a:cxn>
            </a:cxnLst>
            <a:rect l="txL" t="txT" r="txR" b="txB"/>
            <a:pathLst>
              <a:path w="1059543" h="1073851">
                <a:moveTo>
                  <a:pt x="219275" y="192128"/>
                </a:moveTo>
                <a:lnTo>
                  <a:pt x="423085" y="220989"/>
                </a:lnTo>
                <a:lnTo>
                  <a:pt x="462804" y="190570"/>
                </a:lnTo>
                <a:cubicBezTo>
                  <a:pt x="630767" y="74123"/>
                  <a:pt x="833676" y="4301"/>
                  <a:pt x="1053001" y="0"/>
                </a:cubicBezTo>
                <a:lnTo>
                  <a:pt x="1059543" y="333624"/>
                </a:lnTo>
                <a:cubicBezTo>
                  <a:pt x="656383" y="341529"/>
                  <a:pt x="333688" y="670613"/>
                  <a:pt x="333688" y="1073851"/>
                </a:cubicBezTo>
                <a:lnTo>
                  <a:pt x="0" y="1073851"/>
                </a:lnTo>
                <a:cubicBezTo>
                  <a:pt x="0" y="817923"/>
                  <a:pt x="89604" y="582585"/>
                  <a:pt x="239386" y="397847"/>
                </a:cubicBezTo>
                <a:lnTo>
                  <a:pt x="247170" y="389121"/>
                </a:lnTo>
                <a:lnTo>
                  <a:pt x="219275" y="192128"/>
                </a:lnTo>
                <a:close/>
              </a:path>
            </a:pathLst>
          </a:custGeom>
          <a:solidFill>
            <a:srgbClr val="77C57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心形 9">
            <a:extLst>
              <a:ext uri="{FF2B5EF4-FFF2-40B4-BE49-F238E27FC236}">
                <a16:creationId xmlns="" xmlns:a16="http://schemas.microsoft.com/office/drawing/2014/main" id="{9526BE9C-B5A9-41E0-874F-7A114799BA45}"/>
              </a:ext>
            </a:extLst>
          </p:cNvPr>
          <p:cNvSpPr/>
          <p:nvPr/>
        </p:nvSpPr>
        <p:spPr>
          <a:xfrm>
            <a:off x="5650663" y="1703286"/>
            <a:ext cx="352425" cy="292100"/>
          </a:xfrm>
          <a:custGeom>
            <a:avLst/>
            <a:gdLst>
              <a:gd name="txL" fmla="*/ 5037 w 21600"/>
              <a:gd name="txT" fmla="*/ 2277 h 21600"/>
              <a:gd name="txR" fmla="*/ 16557 w 21600"/>
              <a:gd name="txB" fmla="*/ 13677 h 21600"/>
            </a:gdLst>
            <a:ahLst/>
            <a:cxnLst>
              <a:cxn ang="17694720">
                <a:pos x="47170177" y="5408543"/>
              </a:cxn>
              <a:cxn ang="11796480">
                <a:pos x="12717697" y="26708975"/>
              </a:cxn>
              <a:cxn ang="5898240">
                <a:pos x="47170177" y="53417950"/>
              </a:cxn>
              <a:cxn ang="0">
                <a:pos x="81101705" y="26708975"/>
              </a:cxn>
            </a:cxnLst>
            <a:rect l="txL" t="txT" r="txR" b="txB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77C57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0" name="组合 14">
            <a:extLst>
              <a:ext uri="{FF2B5EF4-FFF2-40B4-BE49-F238E27FC236}">
                <a16:creationId xmlns="" xmlns:a16="http://schemas.microsoft.com/office/drawing/2014/main" id="{FA834659-6E30-4024-9F06-B39F281AAB03}"/>
              </a:ext>
            </a:extLst>
          </p:cNvPr>
          <p:cNvGrpSpPr/>
          <p:nvPr/>
        </p:nvGrpSpPr>
        <p:grpSpPr>
          <a:xfrm>
            <a:off x="7281026" y="3170136"/>
            <a:ext cx="225425" cy="563563"/>
            <a:chOff x="0" y="0"/>
            <a:chExt cx="224872" cy="564609"/>
          </a:xfrm>
          <a:solidFill>
            <a:srgbClr val="E68393"/>
          </a:solidFill>
        </p:grpSpPr>
        <p:sp>
          <p:nvSpPr>
            <p:cNvPr id="11" name="椭圆 15">
              <a:extLst>
                <a:ext uri="{FF2B5EF4-FFF2-40B4-BE49-F238E27FC236}">
                  <a16:creationId xmlns="" xmlns:a16="http://schemas.microsoft.com/office/drawing/2014/main" id="{59C89496-35DD-4F08-A079-E88FDAB2F591}"/>
                </a:ext>
              </a:extLst>
            </p:cNvPr>
            <p:cNvSpPr/>
            <p:nvPr/>
          </p:nvSpPr>
          <p:spPr>
            <a:xfrm>
              <a:off x="69912" y="0"/>
              <a:ext cx="90487" cy="90487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3F3F3F"/>
                </a:solidFill>
                <a:latin typeface="宋体" pitchFamily="2" charset="-122"/>
                <a:ea typeface="宋体" pitchFamily="2" charset="-122"/>
                <a:sym typeface="宋体" pitchFamily="2" charset="-122"/>
              </a:endParaRPr>
            </a:p>
          </p:txBody>
        </p:sp>
        <p:sp>
          <p:nvSpPr>
            <p:cNvPr id="12" name="矩形 13">
              <a:extLst>
                <a:ext uri="{FF2B5EF4-FFF2-40B4-BE49-F238E27FC236}">
                  <a16:creationId xmlns="" xmlns:a16="http://schemas.microsoft.com/office/drawing/2014/main" id="{2242FAD3-75A1-4B18-AA6F-B7919C19072D}"/>
                </a:ext>
              </a:extLst>
            </p:cNvPr>
            <p:cNvSpPr/>
            <p:nvPr/>
          </p:nvSpPr>
          <p:spPr>
            <a:xfrm>
              <a:off x="56189" y="162997"/>
              <a:ext cx="112763" cy="154601"/>
            </a:xfrm>
            <a:prstGeom prst="rect">
              <a:avLst/>
            </a:prstGeom>
            <a:grpFill/>
            <a:ln w="9525">
              <a:noFill/>
              <a:miter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3F3F3F"/>
                </a:solidFill>
                <a:latin typeface="宋体" pitchFamily="2" charset="-122"/>
                <a:ea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3" name="组合 18">
            <a:extLst>
              <a:ext uri="{FF2B5EF4-FFF2-40B4-BE49-F238E27FC236}">
                <a16:creationId xmlns="" xmlns:a16="http://schemas.microsoft.com/office/drawing/2014/main" id="{006A1B42-E65A-4C45-B8EA-AF8C225DCB5E}"/>
              </a:ext>
            </a:extLst>
          </p:cNvPr>
          <p:cNvGrpSpPr/>
          <p:nvPr/>
        </p:nvGrpSpPr>
        <p:grpSpPr>
          <a:xfrm>
            <a:off x="3972676" y="3257449"/>
            <a:ext cx="439737" cy="311150"/>
            <a:chOff x="0" y="0"/>
            <a:chExt cx="439857" cy="311768"/>
          </a:xfrm>
          <a:solidFill>
            <a:schemeClr val="accent1"/>
          </a:solidFill>
        </p:grpSpPr>
        <p:grpSp>
          <p:nvGrpSpPr>
            <p:cNvPr id="14" name="组合 19">
              <a:extLst>
                <a:ext uri="{FF2B5EF4-FFF2-40B4-BE49-F238E27FC236}">
                  <a16:creationId xmlns="" xmlns:a16="http://schemas.microsoft.com/office/drawing/2014/main" id="{DB48658C-B1EB-4E2B-9A6E-6C54CEF3FB92}"/>
                </a:ext>
              </a:extLst>
            </p:cNvPr>
            <p:cNvGrpSpPr/>
            <p:nvPr/>
          </p:nvGrpSpPr>
          <p:grpSpPr>
            <a:xfrm>
              <a:off x="0" y="43261"/>
              <a:ext cx="439857" cy="268507"/>
              <a:chOff x="0" y="0"/>
              <a:chExt cx="439857" cy="268507"/>
            </a:xfrm>
            <a:grpFill/>
          </p:grpSpPr>
          <p:grpSp>
            <p:nvGrpSpPr>
              <p:cNvPr id="15" name="组合 21">
                <a:extLst>
                  <a:ext uri="{FF2B5EF4-FFF2-40B4-BE49-F238E27FC236}">
                    <a16:creationId xmlns="" xmlns:a16="http://schemas.microsoft.com/office/drawing/2014/main" id="{7681211B-301D-4FBD-BDB9-5017473F2D9D}"/>
                  </a:ext>
                </a:extLst>
              </p:cNvPr>
              <p:cNvGrpSpPr/>
              <p:nvPr/>
            </p:nvGrpSpPr>
            <p:grpSpPr>
              <a:xfrm>
                <a:off x="0" y="20559"/>
                <a:ext cx="439857" cy="24689"/>
                <a:chOff x="0" y="0"/>
                <a:chExt cx="439857" cy="24689"/>
              </a:xfrm>
              <a:grpFill/>
            </p:grpSpPr>
            <p:sp>
              <p:nvSpPr>
                <p:cNvPr id="19" name="矩形 25">
                  <a:extLst>
                    <a:ext uri="{FF2B5EF4-FFF2-40B4-BE49-F238E27FC236}">
                      <a16:creationId xmlns="" xmlns:a16="http://schemas.microsoft.com/office/drawing/2014/main" id="{F6640E26-0844-4AED-AD5F-DBDB10DE8C92}"/>
                    </a:ext>
                  </a:extLst>
                </p:cNvPr>
                <p:cNvSpPr/>
                <p:nvPr/>
              </p:nvSpPr>
              <p:spPr>
                <a:xfrm rot="-2220000">
                  <a:off x="0" y="0"/>
                  <a:ext cx="252000" cy="24688"/>
                </a:xfrm>
                <a:prstGeom prst="rect">
                  <a:avLst/>
                </a:prstGeom>
                <a:grpFill/>
                <a:ln w="9525">
                  <a:noFill/>
                  <a:miter/>
                </a:ln>
              </p:spPr>
              <p:txBody>
                <a:bodyPr anchor="ctr"/>
                <a:lstStyle/>
                <a:p>
                  <a:pPr lvl="0" algn="ctr" eaLnBrk="1" hangingPunct="1">
                    <a:buNone/>
                  </a:pPr>
                  <a:endParaRPr lang="zh-CN" altLang="zh-CN" dirty="0">
                    <a:solidFill>
                      <a:srgbClr val="3F3F3F"/>
                    </a:solidFill>
                    <a:latin typeface="宋体" pitchFamily="2" charset="-122"/>
                    <a:ea typeface="宋体" pitchFamily="2" charset="-122"/>
                    <a:sym typeface="宋体" pitchFamily="2" charset="-122"/>
                  </a:endParaRPr>
                </a:p>
              </p:txBody>
            </p:sp>
            <p:sp>
              <p:nvSpPr>
                <p:cNvPr id="20" name="矩形 26">
                  <a:extLst>
                    <a:ext uri="{FF2B5EF4-FFF2-40B4-BE49-F238E27FC236}">
                      <a16:creationId xmlns="" xmlns:a16="http://schemas.microsoft.com/office/drawing/2014/main" id="{395AC094-952B-4028-9EDD-CF2F512F63FF}"/>
                    </a:ext>
                  </a:extLst>
                </p:cNvPr>
                <p:cNvSpPr/>
                <p:nvPr/>
              </p:nvSpPr>
              <p:spPr>
                <a:xfrm rot="2220000" flipH="1">
                  <a:off x="187857" y="1"/>
                  <a:ext cx="252000" cy="24688"/>
                </a:xfrm>
                <a:prstGeom prst="rect">
                  <a:avLst/>
                </a:prstGeom>
                <a:grpFill/>
                <a:ln w="9525">
                  <a:noFill/>
                  <a:miter/>
                </a:ln>
              </p:spPr>
              <p:txBody>
                <a:bodyPr anchor="ctr"/>
                <a:lstStyle/>
                <a:p>
                  <a:pPr lvl="0" algn="ctr" eaLnBrk="1" hangingPunct="1">
                    <a:buNone/>
                  </a:pPr>
                  <a:endParaRPr lang="zh-CN" altLang="zh-CN" dirty="0">
                    <a:solidFill>
                      <a:srgbClr val="3F3F3F"/>
                    </a:solidFill>
                    <a:latin typeface="宋体" pitchFamily="2" charset="-122"/>
                    <a:ea typeface="宋体" pitchFamily="2" charset="-122"/>
                    <a:sym typeface="宋体" pitchFamily="2" charset="-122"/>
                  </a:endParaRPr>
                </a:p>
              </p:txBody>
            </p:sp>
          </p:grpSp>
          <p:sp>
            <p:nvSpPr>
              <p:cNvPr id="16" name="等腰三角形 22">
                <a:extLst>
                  <a:ext uri="{FF2B5EF4-FFF2-40B4-BE49-F238E27FC236}">
                    <a16:creationId xmlns="" xmlns:a16="http://schemas.microsoft.com/office/drawing/2014/main" id="{F86AC693-B559-4C45-8DFB-D227EEB22704}"/>
                  </a:ext>
                </a:extLst>
              </p:cNvPr>
              <p:cNvSpPr/>
              <p:nvPr/>
            </p:nvSpPr>
            <p:spPr>
              <a:xfrm>
                <a:off x="68555" y="0"/>
                <a:ext cx="302746" cy="127806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/>
              </a:ln>
            </p:spPr>
            <p:txBody>
              <a:bodyPr anchor="ctr"/>
              <a:lstStyle/>
              <a:p>
                <a:pPr lvl="0" algn="ctr" eaLnBrk="1" hangingPunct="1">
                  <a:buNone/>
                </a:pPr>
                <a:endParaRPr lang="zh-CN" altLang="zh-CN" dirty="0">
                  <a:solidFill>
                    <a:srgbClr val="3F3F3F"/>
                  </a:solidFill>
                  <a:latin typeface="宋体" pitchFamily="2" charset="-122"/>
                  <a:ea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17" name="矩形 23">
                <a:extLst>
                  <a:ext uri="{FF2B5EF4-FFF2-40B4-BE49-F238E27FC236}">
                    <a16:creationId xmlns="" xmlns:a16="http://schemas.microsoft.com/office/drawing/2014/main" id="{4E57F774-9B74-4410-A291-5475D8DB3774}"/>
                  </a:ext>
                </a:extLst>
              </p:cNvPr>
              <p:cNvSpPr/>
              <p:nvPr/>
            </p:nvSpPr>
            <p:spPr>
              <a:xfrm>
                <a:off x="68082" y="127806"/>
                <a:ext cx="106784" cy="140701"/>
              </a:xfrm>
              <a:prstGeom prst="rect">
                <a:avLst/>
              </a:prstGeom>
              <a:grpFill/>
              <a:ln w="9525">
                <a:noFill/>
                <a:miter/>
              </a:ln>
            </p:spPr>
            <p:txBody>
              <a:bodyPr anchor="ctr"/>
              <a:lstStyle/>
              <a:p>
                <a:pPr lvl="0" algn="ctr" eaLnBrk="1" hangingPunct="1">
                  <a:buNone/>
                </a:pPr>
                <a:endParaRPr lang="zh-CN" altLang="zh-CN" dirty="0">
                  <a:solidFill>
                    <a:srgbClr val="3F3F3F"/>
                  </a:solidFill>
                  <a:latin typeface="宋体" pitchFamily="2" charset="-122"/>
                  <a:ea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18" name="矩形 24">
                <a:extLst>
                  <a:ext uri="{FF2B5EF4-FFF2-40B4-BE49-F238E27FC236}">
                    <a16:creationId xmlns="" xmlns:a16="http://schemas.microsoft.com/office/drawing/2014/main" id="{4ED5A510-FD14-4CCB-8ED8-63CD148D2F17}"/>
                  </a:ext>
                </a:extLst>
              </p:cNvPr>
              <p:cNvSpPr/>
              <p:nvPr/>
            </p:nvSpPr>
            <p:spPr>
              <a:xfrm>
                <a:off x="262846" y="127806"/>
                <a:ext cx="106784" cy="140701"/>
              </a:xfrm>
              <a:prstGeom prst="rect">
                <a:avLst/>
              </a:prstGeom>
              <a:grpFill/>
              <a:ln w="9525">
                <a:noFill/>
                <a:miter/>
              </a:ln>
            </p:spPr>
            <p:txBody>
              <a:bodyPr anchor="ctr"/>
              <a:lstStyle/>
              <a:p>
                <a:pPr lvl="0" algn="ctr" eaLnBrk="1" hangingPunct="1">
                  <a:buNone/>
                </a:pPr>
                <a:endParaRPr lang="zh-CN" altLang="zh-CN" dirty="0">
                  <a:solidFill>
                    <a:srgbClr val="3F3F3F"/>
                  </a:solidFill>
                  <a:latin typeface="宋体" pitchFamily="2" charset="-122"/>
                  <a:ea typeface="宋体" pitchFamily="2" charset="-122"/>
                  <a:sym typeface="宋体" pitchFamily="2" charset="-122"/>
                </a:endParaRPr>
              </a:p>
            </p:txBody>
          </p:sp>
        </p:grpSp>
      </p:grpSp>
      <p:grpSp>
        <p:nvGrpSpPr>
          <p:cNvPr id="21" name="组合 27">
            <a:extLst>
              <a:ext uri="{FF2B5EF4-FFF2-40B4-BE49-F238E27FC236}">
                <a16:creationId xmlns="" xmlns:a16="http://schemas.microsoft.com/office/drawing/2014/main" id="{C9E50703-02D8-4A88-A5F1-B600C821C2D6}"/>
              </a:ext>
            </a:extLst>
          </p:cNvPr>
          <p:cNvGrpSpPr/>
          <p:nvPr/>
        </p:nvGrpSpPr>
        <p:grpSpPr>
          <a:xfrm>
            <a:off x="5593513" y="4843361"/>
            <a:ext cx="465138" cy="417513"/>
            <a:chOff x="0" y="0"/>
            <a:chExt cx="465358" cy="418456"/>
          </a:xfrm>
          <a:solidFill>
            <a:srgbClr val="56AFBC"/>
          </a:solidFill>
        </p:grpSpPr>
        <p:grpSp>
          <p:nvGrpSpPr>
            <p:cNvPr id="22" name="组合 28">
              <a:extLst>
                <a:ext uri="{FF2B5EF4-FFF2-40B4-BE49-F238E27FC236}">
                  <a16:creationId xmlns="" xmlns:a16="http://schemas.microsoft.com/office/drawing/2014/main" id="{623ACE4F-1F8D-47AF-A002-60ED7A111F95}"/>
                </a:ext>
              </a:extLst>
            </p:cNvPr>
            <p:cNvGrpSpPr/>
            <p:nvPr/>
          </p:nvGrpSpPr>
          <p:grpSpPr>
            <a:xfrm>
              <a:off x="0" y="0"/>
              <a:ext cx="460390" cy="418456"/>
              <a:chOff x="0" y="0"/>
              <a:chExt cx="460390" cy="418456"/>
            </a:xfrm>
            <a:grpFill/>
          </p:grpSpPr>
          <p:sp>
            <p:nvSpPr>
              <p:cNvPr id="25" name="任意多边形 31">
                <a:extLst>
                  <a:ext uri="{FF2B5EF4-FFF2-40B4-BE49-F238E27FC236}">
                    <a16:creationId xmlns="" xmlns:a16="http://schemas.microsoft.com/office/drawing/2014/main" id="{EDFB484A-6692-45B1-A265-653151EE7FCB}"/>
                  </a:ext>
                </a:extLst>
              </p:cNvPr>
              <p:cNvSpPr/>
              <p:nvPr/>
            </p:nvSpPr>
            <p:spPr>
              <a:xfrm>
                <a:off x="53155" y="0"/>
                <a:ext cx="407235" cy="357637"/>
              </a:xfrm>
              <a:custGeom>
                <a:avLst/>
                <a:gdLst>
                  <a:gd name="txL" fmla="*/ 0 w 407235"/>
                  <a:gd name="txT" fmla="*/ 0 h 357637"/>
                  <a:gd name="txR" fmla="*/ 407235 w 407235"/>
                  <a:gd name="txB" fmla="*/ 357637 h 357637"/>
                </a:gdLst>
                <a:ahLst/>
                <a:cxnLst>
                  <a:cxn ang="0">
                    <a:pos x="7668" y="305095"/>
                  </a:cxn>
                  <a:cxn ang="0">
                    <a:pos x="7668" y="226514"/>
                  </a:cxn>
                  <a:cxn ang="0">
                    <a:pos x="74343" y="128882"/>
                  </a:cxn>
                  <a:cxn ang="0">
                    <a:pos x="245793" y="43157"/>
                  </a:cxn>
                  <a:cxn ang="0">
                    <a:pos x="402955" y="295"/>
                  </a:cxn>
                  <a:cxn ang="0">
                    <a:pos x="360093" y="26489"/>
                  </a:cxn>
                  <a:cxn ang="0">
                    <a:pos x="331518" y="69351"/>
                  </a:cxn>
                  <a:cxn ang="0">
                    <a:pos x="279130" y="209845"/>
                  </a:cxn>
                  <a:cxn ang="0">
                    <a:pos x="212455" y="305095"/>
                  </a:cxn>
                  <a:cxn ang="0">
                    <a:pos x="121967" y="355101"/>
                  </a:cxn>
                  <a:cxn ang="0">
                    <a:pos x="45768" y="345576"/>
                  </a:cxn>
                  <a:cxn ang="0">
                    <a:pos x="7668" y="305095"/>
                  </a:cxn>
                </a:cxnLst>
                <a:rect l="txL" t="txT" r="txR" b="txB"/>
                <a:pathLst>
                  <a:path w="407235" h="357637">
                    <a:moveTo>
                      <a:pt x="7668" y="305095"/>
                    </a:moveTo>
                    <a:cubicBezTo>
                      <a:pt x="1318" y="285251"/>
                      <a:pt x="-5826" y="270170"/>
                      <a:pt x="7668" y="226514"/>
                    </a:cubicBezTo>
                    <a:cubicBezTo>
                      <a:pt x="21162" y="182858"/>
                      <a:pt x="48943" y="149916"/>
                      <a:pt x="74343" y="128882"/>
                    </a:cubicBezTo>
                    <a:cubicBezTo>
                      <a:pt x="99743" y="107848"/>
                      <a:pt x="191024" y="64588"/>
                      <a:pt x="245793" y="43157"/>
                    </a:cubicBezTo>
                    <a:cubicBezTo>
                      <a:pt x="300562" y="21726"/>
                      <a:pt x="383905" y="3073"/>
                      <a:pt x="402955" y="295"/>
                    </a:cubicBezTo>
                    <a:cubicBezTo>
                      <a:pt x="422005" y="-2483"/>
                      <a:pt x="371999" y="14980"/>
                      <a:pt x="360093" y="26489"/>
                    </a:cubicBezTo>
                    <a:cubicBezTo>
                      <a:pt x="348187" y="37998"/>
                      <a:pt x="345012" y="38792"/>
                      <a:pt x="331518" y="69351"/>
                    </a:cubicBezTo>
                    <a:cubicBezTo>
                      <a:pt x="318024" y="99910"/>
                      <a:pt x="298974" y="170554"/>
                      <a:pt x="279130" y="209845"/>
                    </a:cubicBezTo>
                    <a:cubicBezTo>
                      <a:pt x="259286" y="249136"/>
                      <a:pt x="238649" y="280886"/>
                      <a:pt x="212455" y="305095"/>
                    </a:cubicBezTo>
                    <a:cubicBezTo>
                      <a:pt x="186261" y="329304"/>
                      <a:pt x="149748" y="348354"/>
                      <a:pt x="121967" y="355101"/>
                    </a:cubicBezTo>
                    <a:cubicBezTo>
                      <a:pt x="94186" y="361848"/>
                      <a:pt x="64818" y="353910"/>
                      <a:pt x="45768" y="345576"/>
                    </a:cubicBezTo>
                    <a:cubicBezTo>
                      <a:pt x="26718" y="337242"/>
                      <a:pt x="14018" y="324939"/>
                      <a:pt x="7668" y="305095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" name="任意多边形 32">
                <a:extLst>
                  <a:ext uri="{FF2B5EF4-FFF2-40B4-BE49-F238E27FC236}">
                    <a16:creationId xmlns="" xmlns:a16="http://schemas.microsoft.com/office/drawing/2014/main" id="{922C53A0-0DEA-40BE-B1DF-F0E76B8F09E5}"/>
                  </a:ext>
                </a:extLst>
              </p:cNvPr>
              <p:cNvSpPr/>
              <p:nvPr/>
            </p:nvSpPr>
            <p:spPr>
              <a:xfrm>
                <a:off x="0" y="296819"/>
                <a:ext cx="95196" cy="121637"/>
              </a:xfrm>
              <a:custGeom>
                <a:avLst/>
                <a:gdLst>
                  <a:gd name="txL" fmla="*/ 0 w 151739"/>
                  <a:gd name="txT" fmla="*/ 0 h 131899"/>
                  <a:gd name="txR" fmla="*/ 151739 w 151739"/>
                  <a:gd name="txB" fmla="*/ 131899 h 131899"/>
                </a:gdLst>
                <a:ahLst/>
                <a:cxnLst>
                  <a:cxn ang="0">
                    <a:pos x="36660" y="8926"/>
                  </a:cxn>
                  <a:cxn ang="0">
                    <a:pos x="16465" y="69792"/>
                  </a:cxn>
                  <a:cxn ang="0">
                    <a:pos x="7185" y="102936"/>
                  </a:cxn>
                  <a:cxn ang="0">
                    <a:pos x="2" y="86601"/>
                  </a:cxn>
                  <a:cxn ang="0">
                    <a:pos x="10585" y="49249"/>
                  </a:cxn>
                  <a:cxn ang="0">
                    <a:pos x="32067" y="3009"/>
                  </a:cxn>
                  <a:cxn ang="0">
                    <a:pos x="36660" y="8926"/>
                  </a:cxn>
                </a:cxnLst>
                <a:rect l="txL" t="txT" r="txR" b="txB"/>
                <a:pathLst>
                  <a:path w="151739" h="131899">
                    <a:moveTo>
                      <a:pt x="148467" y="11381"/>
                    </a:moveTo>
                    <a:cubicBezTo>
                      <a:pt x="137936" y="25573"/>
                      <a:pt x="86576" y="69011"/>
                      <a:pt x="66681" y="88989"/>
                    </a:cubicBezTo>
                    <a:cubicBezTo>
                      <a:pt x="46786" y="108967"/>
                      <a:pt x="40211" y="127676"/>
                      <a:pt x="29099" y="131248"/>
                    </a:cubicBezTo>
                    <a:cubicBezTo>
                      <a:pt x="17987" y="134820"/>
                      <a:pt x="-391" y="123120"/>
                      <a:pt x="6" y="110420"/>
                    </a:cubicBezTo>
                    <a:cubicBezTo>
                      <a:pt x="403" y="97720"/>
                      <a:pt x="21225" y="80559"/>
                      <a:pt x="42868" y="62795"/>
                    </a:cubicBezTo>
                    <a:cubicBezTo>
                      <a:pt x="64511" y="45031"/>
                      <a:pt x="117959" y="9393"/>
                      <a:pt x="129865" y="3837"/>
                    </a:cubicBezTo>
                    <a:cubicBezTo>
                      <a:pt x="141771" y="-1719"/>
                      <a:pt x="158998" y="-2811"/>
                      <a:pt x="148467" y="11381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3" name="任意多边形 29">
              <a:extLst>
                <a:ext uri="{FF2B5EF4-FFF2-40B4-BE49-F238E27FC236}">
                  <a16:creationId xmlns="" xmlns:a16="http://schemas.microsoft.com/office/drawing/2014/main" id="{1C7C06D4-61A1-4BD5-BA95-192B04A23830}"/>
                </a:ext>
              </a:extLst>
            </p:cNvPr>
            <p:cNvSpPr/>
            <p:nvPr/>
          </p:nvSpPr>
          <p:spPr>
            <a:xfrm>
              <a:off x="141938" y="0"/>
              <a:ext cx="323420" cy="355925"/>
            </a:xfrm>
            <a:custGeom>
              <a:avLst/>
              <a:gdLst>
                <a:gd name="txL" fmla="*/ 0 w 323420"/>
                <a:gd name="txT" fmla="*/ 0 h 355925"/>
                <a:gd name="txR" fmla="*/ 323420 w 323420"/>
                <a:gd name="txB" fmla="*/ 355925 h 355925"/>
              </a:gdLst>
              <a:ahLst/>
              <a:cxnLst>
                <a:cxn ang="0">
                  <a:pos x="319140" y="295"/>
                </a:cxn>
                <a:cxn ang="0">
                  <a:pos x="276278" y="26489"/>
                </a:cxn>
                <a:cxn ang="0">
                  <a:pos x="247703" y="69351"/>
                </a:cxn>
                <a:cxn ang="0">
                  <a:pos x="195315" y="209845"/>
                </a:cxn>
                <a:cxn ang="0">
                  <a:pos x="128640" y="305095"/>
                </a:cxn>
                <a:cxn ang="0">
                  <a:pos x="84656" y="336177"/>
                </a:cxn>
                <a:cxn ang="0">
                  <a:pos x="36710" y="355132"/>
                </a:cxn>
                <a:cxn ang="0">
                  <a:pos x="0" y="355925"/>
                </a:cxn>
                <a:cxn ang="0">
                  <a:pos x="82794" y="77974"/>
                </a:cxn>
                <a:cxn ang="0">
                  <a:pos x="115655" y="62635"/>
                </a:cxn>
                <a:cxn ang="0">
                  <a:pos x="161978" y="43157"/>
                </a:cxn>
                <a:cxn ang="0">
                  <a:pos x="319140" y="295"/>
                </a:cxn>
              </a:cxnLst>
              <a:rect l="txL" t="txT" r="txR" b="txB"/>
              <a:pathLst>
                <a:path w="323420" h="355925">
                  <a:moveTo>
                    <a:pt x="319140" y="295"/>
                  </a:moveTo>
                  <a:cubicBezTo>
                    <a:pt x="338190" y="-2483"/>
                    <a:pt x="288184" y="14980"/>
                    <a:pt x="276278" y="26489"/>
                  </a:cubicBezTo>
                  <a:cubicBezTo>
                    <a:pt x="264372" y="37998"/>
                    <a:pt x="261197" y="38792"/>
                    <a:pt x="247703" y="69351"/>
                  </a:cubicBezTo>
                  <a:cubicBezTo>
                    <a:pt x="234209" y="99910"/>
                    <a:pt x="215159" y="170554"/>
                    <a:pt x="195315" y="209845"/>
                  </a:cubicBezTo>
                  <a:cubicBezTo>
                    <a:pt x="175471" y="249136"/>
                    <a:pt x="154834" y="280886"/>
                    <a:pt x="128640" y="305095"/>
                  </a:cubicBezTo>
                  <a:lnTo>
                    <a:pt x="84656" y="336177"/>
                  </a:lnTo>
                  <a:lnTo>
                    <a:pt x="36710" y="355132"/>
                  </a:lnTo>
                  <a:lnTo>
                    <a:pt x="0" y="355925"/>
                  </a:lnTo>
                  <a:lnTo>
                    <a:pt x="82794" y="77974"/>
                  </a:lnTo>
                  <a:lnTo>
                    <a:pt x="115655" y="62635"/>
                  </a:lnTo>
                  <a:cubicBezTo>
                    <a:pt x="132312" y="55237"/>
                    <a:pt x="148286" y="48515"/>
                    <a:pt x="161978" y="43157"/>
                  </a:cubicBezTo>
                  <a:cubicBezTo>
                    <a:pt x="216747" y="21726"/>
                    <a:pt x="300090" y="3073"/>
                    <a:pt x="319140" y="295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任意多边形 30">
              <a:extLst>
                <a:ext uri="{FF2B5EF4-FFF2-40B4-BE49-F238E27FC236}">
                  <a16:creationId xmlns="" xmlns:a16="http://schemas.microsoft.com/office/drawing/2014/main" id="{4D878845-8E98-4F82-A3E8-0BA228CB4D03}"/>
                </a:ext>
              </a:extLst>
            </p:cNvPr>
            <p:cNvSpPr/>
            <p:nvPr/>
          </p:nvSpPr>
          <p:spPr>
            <a:xfrm>
              <a:off x="67920" y="135454"/>
              <a:ext cx="181927" cy="183765"/>
            </a:xfrm>
            <a:custGeom>
              <a:avLst/>
              <a:gdLst>
                <a:gd name="txL" fmla="*/ 0 w 181927"/>
                <a:gd name="txT" fmla="*/ 0 h 183765"/>
                <a:gd name="txR" fmla="*/ 181927 w 181927"/>
                <a:gd name="txB" fmla="*/ 183765 h 183765"/>
              </a:gdLst>
              <a:ahLst/>
              <a:cxnLst>
                <a:cxn ang="0">
                  <a:pos x="5402" y="166742"/>
                </a:cxn>
                <a:cxn ang="0">
                  <a:pos x="95890" y="64349"/>
                </a:cxn>
                <a:cxn ang="0">
                  <a:pos x="181615" y="55"/>
                </a:cxn>
                <a:cxn ang="0">
                  <a:pos x="122084" y="54824"/>
                </a:cxn>
                <a:cxn ang="0">
                  <a:pos x="53027" y="133405"/>
                </a:cxn>
                <a:cxn ang="0">
                  <a:pos x="14927" y="181030"/>
                </a:cxn>
                <a:cxn ang="0">
                  <a:pos x="5402" y="166742"/>
                </a:cxn>
              </a:cxnLst>
              <a:rect l="txL" t="txT" r="txR" b="txB"/>
              <a:pathLst>
                <a:path w="181927" h="183765">
                  <a:moveTo>
                    <a:pt x="5402" y="166742"/>
                  </a:moveTo>
                  <a:cubicBezTo>
                    <a:pt x="18896" y="147295"/>
                    <a:pt x="66521" y="92130"/>
                    <a:pt x="95890" y="64349"/>
                  </a:cubicBezTo>
                  <a:cubicBezTo>
                    <a:pt x="125259" y="36568"/>
                    <a:pt x="177249" y="1642"/>
                    <a:pt x="181615" y="55"/>
                  </a:cubicBezTo>
                  <a:cubicBezTo>
                    <a:pt x="185981" y="-1532"/>
                    <a:pt x="143515" y="31805"/>
                    <a:pt x="122084" y="54824"/>
                  </a:cubicBezTo>
                  <a:cubicBezTo>
                    <a:pt x="100653" y="77843"/>
                    <a:pt x="70886" y="112371"/>
                    <a:pt x="53027" y="133405"/>
                  </a:cubicBezTo>
                  <a:cubicBezTo>
                    <a:pt x="35168" y="154439"/>
                    <a:pt x="22865" y="176268"/>
                    <a:pt x="14927" y="181030"/>
                  </a:cubicBezTo>
                  <a:cubicBezTo>
                    <a:pt x="6990" y="185793"/>
                    <a:pt x="-8092" y="186189"/>
                    <a:pt x="5402" y="166742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7" name="文本框 22">
            <a:extLst>
              <a:ext uri="{FF2B5EF4-FFF2-40B4-BE49-F238E27FC236}">
                <a16:creationId xmlns="" xmlns:a16="http://schemas.microsoft.com/office/drawing/2014/main" id="{50EE68DA-291F-4B52-8A3A-53B33885BD2F}"/>
              </a:ext>
            </a:extLst>
          </p:cNvPr>
          <p:cNvSpPr txBox="1"/>
          <p:nvPr/>
        </p:nvSpPr>
        <p:spPr>
          <a:xfrm>
            <a:off x="5148655" y="2641125"/>
            <a:ext cx="130195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Mục</a:t>
            </a:r>
            <a:endParaRPr lang="en-US" altLang="zh-CN" sz="4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  <a:p>
            <a:r>
              <a:rPr lang="en-US" altLang="zh-CN" sz="4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4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tiêu</a:t>
            </a:r>
            <a:endParaRPr lang="zh-CN" altLang="en-US" sz="4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4F7EF302-17A5-4F20-BD10-12A501A4B439}"/>
              </a:ext>
            </a:extLst>
          </p:cNvPr>
          <p:cNvSpPr txBox="1"/>
          <p:nvPr/>
        </p:nvSpPr>
        <p:spPr>
          <a:xfrm flipH="1">
            <a:off x="960120" y="942579"/>
            <a:ext cx="9879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 biết được 1 ngày có 24 giờ, 1 giờ có 60 phút</a:t>
            </a:r>
            <a:endParaRPr lang="en-US" sz="3200" b="1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8F8E578A-F873-41AC-9C04-92CDB7FA3630}"/>
              </a:ext>
            </a:extLst>
          </p:cNvPr>
          <p:cNvSpPr txBox="1"/>
          <p:nvPr/>
        </p:nvSpPr>
        <p:spPr>
          <a:xfrm flipH="1">
            <a:off x="2436188" y="5209084"/>
            <a:ext cx="73344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được giờ trên đồng hồ khi kim dài (kim phút) chỉ số 3,6</a:t>
            </a:r>
            <a:endParaRPr lang="en-US" sz="32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CB95939B-72CA-4734-A97D-AACD474AEF13}"/>
              </a:ext>
            </a:extLst>
          </p:cNvPr>
          <p:cNvSpPr txBox="1"/>
          <p:nvPr/>
        </p:nvSpPr>
        <p:spPr>
          <a:xfrm flipH="1">
            <a:off x="-137160" y="3117600"/>
            <a:ext cx="45401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 dụng xem giờ vào thực tế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B754914F-4F8D-4873-BAA6-B7FAFB87382B}"/>
              </a:ext>
            </a:extLst>
          </p:cNvPr>
          <p:cNvSpPr txBox="1"/>
          <p:nvPr/>
        </p:nvSpPr>
        <p:spPr>
          <a:xfrm flipH="1">
            <a:off x="7759280" y="2579570"/>
            <a:ext cx="42422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E16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 biết được giờ theo buổi trong ngày</a:t>
            </a:r>
            <a:endParaRPr lang="en-US" sz="3200" b="1" dirty="0">
              <a:solidFill>
                <a:srgbClr val="E16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 Box 1"/>
          <p:cNvSpPr txBox="1"/>
          <p:nvPr/>
        </p:nvSpPr>
        <p:spPr>
          <a:xfrm>
            <a:off x="3837485" y="6490256"/>
            <a:ext cx="835292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297760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209256" y="307664"/>
            <a:ext cx="7773488" cy="59073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2720" y="2592874"/>
            <a:ext cx="5123521" cy="2070566"/>
          </a:xfrm>
          <a:prstGeom prst="rect">
            <a:avLst/>
          </a:prstGeom>
        </p:spPr>
      </p:pic>
      <p:sp>
        <p:nvSpPr>
          <p:cNvPr id="4" name="Text Box 1"/>
          <p:cNvSpPr txBox="1"/>
          <p:nvPr/>
        </p:nvSpPr>
        <p:spPr>
          <a:xfrm>
            <a:off x="3837485" y="6490256"/>
            <a:ext cx="835292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332451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810" y="776376"/>
            <a:ext cx="4162994" cy="5378799"/>
          </a:xfrm>
          <a:prstGeom prst="rect">
            <a:avLst/>
          </a:prstGeom>
          <a:ln>
            <a:noFill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2730" y="599560"/>
            <a:ext cx="4059519" cy="5542445"/>
          </a:xfrm>
          <a:prstGeom prst="rect">
            <a:avLst/>
          </a:prstGeom>
          <a:ln>
            <a:noFill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667" b="95313" l="14559" r="58162">
                        <a14:foregroundMark x1="50956" y1="43620" x2="50956" y2="43620"/>
                        <a14:foregroundMark x1="51103" y1="39714" x2="51103" y2="39714"/>
                        <a14:foregroundMark x1="51103" y1="39714" x2="51103" y2="39714"/>
                        <a14:foregroundMark x1="49412" y1="39453" x2="49412" y2="39453"/>
                        <a14:foregroundMark x1="48824" y1="38932" x2="48824" y2="38932"/>
                        <a14:foregroundMark x1="35000" y1="68880" x2="35000" y2="68880"/>
                        <a14:foregroundMark x1="32941" y1="68880" x2="32941" y2="68880"/>
                        <a14:foregroundMark x1="31029" y1="67839" x2="31029" y2="67839"/>
                        <a14:foregroundMark x1="27279" y1="68359" x2="27279" y2="68359"/>
                        <a14:foregroundMark x1="26691" y1="68359" x2="26691" y2="68359"/>
                        <a14:foregroundMark x1="26691" y1="68359" x2="26691" y2="68359"/>
                        <a14:foregroundMark x1="26691" y1="68359" x2="26691" y2="68359"/>
                        <a14:foregroundMark x1="25882" y1="68359" x2="25882" y2="68359"/>
                        <a14:foregroundMark x1="22868" y1="68359" x2="22868" y2="68359"/>
                        <a14:foregroundMark x1="22868" y1="68359" x2="22868" y2="68359"/>
                        <a14:foregroundMark x1="22868" y1="68359" x2="22868" y2="68359"/>
                        <a14:foregroundMark x1="21765" y1="68620" x2="21765" y2="68620"/>
                        <a14:foregroundMark x1="21176" y1="68620" x2="21176" y2="68620"/>
                        <a14:foregroundMark x1="20515" y1="68359" x2="20515" y2="68359"/>
                        <a14:foregroundMark x1="37647" y1="65234" x2="37647" y2="65234"/>
                        <a14:foregroundMark x1="39044" y1="66927" x2="39044" y2="66927"/>
                        <a14:foregroundMark x1="39044" y1="66927" x2="39044" y2="66927"/>
                        <a14:foregroundMark x1="43603" y1="66927" x2="43603" y2="66927"/>
                        <a14:foregroundMark x1="25221" y1="37760" x2="25221" y2="37760"/>
                        <a14:foregroundMark x1="20221" y1="38932" x2="20221" y2="38932"/>
                        <a14:foregroundMark x1="19632" y1="41146" x2="19632" y2="419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78" t="33333" r="46298" b="30147"/>
          <a:stretch/>
        </p:blipFill>
        <p:spPr bwMode="auto">
          <a:xfrm>
            <a:off x="935260" y="3837886"/>
            <a:ext cx="3964544" cy="2245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9" t="49917" r="11246" b="12583"/>
          <a:stretch/>
        </p:blipFill>
        <p:spPr bwMode="auto">
          <a:xfrm>
            <a:off x="6733019" y="3930659"/>
            <a:ext cx="3798940" cy="2100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1"/>
          <p:cNvSpPr txBox="1"/>
          <p:nvPr/>
        </p:nvSpPr>
        <p:spPr>
          <a:xfrm>
            <a:off x="3837485" y="6490256"/>
            <a:ext cx="835292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141727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209256" y="307664"/>
            <a:ext cx="7773488" cy="59073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67663" y="2607876"/>
            <a:ext cx="5619655" cy="2086044"/>
          </a:xfrm>
          <a:prstGeom prst="rect">
            <a:avLst/>
          </a:prstGeom>
        </p:spPr>
      </p:pic>
      <p:sp>
        <p:nvSpPr>
          <p:cNvPr id="5" name="Text Box 1"/>
          <p:cNvSpPr txBox="1"/>
          <p:nvPr/>
        </p:nvSpPr>
        <p:spPr>
          <a:xfrm>
            <a:off x="3837485" y="6490256"/>
            <a:ext cx="835292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208150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4" t="26715" r="53910" b="38971"/>
          <a:stretch/>
        </p:blipFill>
        <p:spPr bwMode="auto">
          <a:xfrm>
            <a:off x="627529" y="1649506"/>
            <a:ext cx="4894728" cy="3263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14" t="26142" r="15259" b="38318"/>
          <a:stretch/>
        </p:blipFill>
        <p:spPr bwMode="auto">
          <a:xfrm>
            <a:off x="6651812" y="1843743"/>
            <a:ext cx="4643717" cy="3033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480" y="5006355"/>
            <a:ext cx="6092825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Clr>
                <a:srgbClr val="7030A0"/>
              </a:buClr>
              <a:buSzPts val="3200"/>
            </a:pP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Việt học bài </a:t>
            </a:r>
          </a:p>
          <a:p>
            <a:pPr algn="ctr">
              <a:buClr>
                <a:srgbClr val="7030A0"/>
              </a:buClr>
              <a:buSzPts val="3200"/>
            </a:pP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lúc        giờ        phút sáng.</a:t>
            </a:r>
            <a:endParaRPr lang="vi-VN" sz="3200" b="1" dirty="0">
              <a:solidFill>
                <a:srgbClr val="7030A0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  <a:sym typeface="Tahom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39633" y="4979314"/>
            <a:ext cx="6092825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Clr>
                <a:srgbClr val="7030A0"/>
              </a:buClr>
              <a:buSzPts val="3200"/>
            </a:pP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Nam làm bài tập</a:t>
            </a:r>
          </a:p>
          <a:p>
            <a:pPr algn="ctr">
              <a:buClr>
                <a:srgbClr val="7030A0"/>
              </a:buClr>
              <a:buSzPts val="3200"/>
            </a:pP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 lúc       giờ        phút chiều.</a:t>
            </a:r>
            <a:endParaRPr lang="vi-VN" sz="3200" b="1" dirty="0">
              <a:solidFill>
                <a:srgbClr val="7030A0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  <a:sym typeface="Tahoma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832283" y="5531369"/>
            <a:ext cx="640080" cy="5923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194401" y="5513426"/>
            <a:ext cx="640080" cy="5923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550232" y="5455024"/>
            <a:ext cx="640080" cy="5923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9066005" y="5461525"/>
            <a:ext cx="640080" cy="5923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en-US"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832283" y="5545022"/>
            <a:ext cx="640080" cy="5923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550232" y="5451959"/>
            <a:ext cx="640080" cy="5923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224381" y="5513426"/>
            <a:ext cx="640080" cy="5923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066005" y="5481939"/>
            <a:ext cx="640080" cy="5923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B5BADF7B-B8CE-4478-ABD6-3BA6D83A2724}"/>
              </a:ext>
            </a:extLst>
          </p:cNvPr>
          <p:cNvGrpSpPr/>
          <p:nvPr/>
        </p:nvGrpSpPr>
        <p:grpSpPr>
          <a:xfrm>
            <a:off x="-71536" y="-370435"/>
            <a:ext cx="3250834" cy="2242458"/>
            <a:chOff x="358880" y="-528402"/>
            <a:chExt cx="3287173" cy="2515060"/>
          </a:xfrm>
        </p:grpSpPr>
        <p:sp>
          <p:nvSpPr>
            <p:cNvPr id="25" name="Rectangle: Rounded Corners 5">
              <a:extLst>
                <a:ext uri="{FF2B5EF4-FFF2-40B4-BE49-F238E27FC236}">
                  <a16:creationId xmlns:a16="http://schemas.microsoft.com/office/drawing/2014/main" xmlns="" id="{EB5DBE17-FEA2-4EFB-BF18-25A485792D1A}"/>
                </a:ext>
              </a:extLst>
            </p:cNvPr>
            <p:cNvSpPr/>
            <p:nvPr/>
          </p:nvSpPr>
          <p:spPr>
            <a:xfrm>
              <a:off x="1051560" y="480060"/>
              <a:ext cx="2594493" cy="802436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9900"/>
                  </a:solidFill>
                </a:rPr>
                <a:t>	</a:t>
              </a:r>
              <a:r>
                <a:rPr lang="en-US" sz="32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Số?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6" name="图片 9">
              <a:extLst>
                <a:ext uri="{FF2B5EF4-FFF2-40B4-BE49-F238E27FC236}">
                  <a16:creationId xmlns:a16="http://schemas.microsoft.com/office/drawing/2014/main" xmlns="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880" y="-528402"/>
              <a:ext cx="1909679" cy="2515060"/>
            </a:xfrm>
            <a:prstGeom prst="rect">
              <a:avLst/>
            </a:prstGeom>
          </p:spPr>
        </p:pic>
      </p:grpSp>
      <p:sp>
        <p:nvSpPr>
          <p:cNvPr id="27" name="TextBox 26"/>
          <p:cNvSpPr txBox="1"/>
          <p:nvPr/>
        </p:nvSpPr>
        <p:spPr>
          <a:xfrm>
            <a:off x="530039" y="460692"/>
            <a:ext cx="11619187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Mỗi bạn làm gì lúc mấy giờ?</a:t>
            </a:r>
            <a:endParaRPr lang="en-US" sz="3200" b="1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7" t="52385" r="7734" b="5896"/>
          <a:stretch/>
        </p:blipFill>
        <p:spPr>
          <a:xfrm>
            <a:off x="9648300" y="633938"/>
            <a:ext cx="2360508" cy="1270487"/>
          </a:xfrm>
          <a:prstGeom prst="rect">
            <a:avLst/>
          </a:prstGeom>
        </p:spPr>
      </p:pic>
      <p:pic>
        <p:nvPicPr>
          <p:cNvPr id="29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33" t="41480" r="29200" b="9927"/>
          <a:stretch/>
        </p:blipFill>
        <p:spPr>
          <a:xfrm>
            <a:off x="9758226" y="189902"/>
            <a:ext cx="1183863" cy="1479829"/>
          </a:xfrm>
          <a:prstGeom prst="rect">
            <a:avLst/>
          </a:prstGeom>
        </p:spPr>
      </p:pic>
      <p:pic>
        <p:nvPicPr>
          <p:cNvPr id="30" name="图片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0" t="40532" r="10666" b="10638"/>
          <a:stretch/>
        </p:blipFill>
        <p:spPr>
          <a:xfrm>
            <a:off x="10927555" y="194876"/>
            <a:ext cx="1046708" cy="1487047"/>
          </a:xfrm>
          <a:prstGeom prst="rect">
            <a:avLst/>
          </a:prstGeom>
        </p:spPr>
      </p:pic>
      <p:sp>
        <p:nvSpPr>
          <p:cNvPr id="31" name="Text Box 1"/>
          <p:cNvSpPr txBox="1"/>
          <p:nvPr/>
        </p:nvSpPr>
        <p:spPr>
          <a:xfrm>
            <a:off x="3837485" y="6490256"/>
            <a:ext cx="835292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43167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 animBg="1"/>
      <p:bldP spid="10" grpId="0" animBg="1"/>
      <p:bldP spid="11" grpId="0" animBg="1"/>
      <p:bldP spid="12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6" t="35701" r="51107" b="29495"/>
          <a:stretch/>
        </p:blipFill>
        <p:spPr bwMode="auto">
          <a:xfrm>
            <a:off x="753035" y="1757087"/>
            <a:ext cx="5274372" cy="3373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44" t="35865" r="14291" b="28269"/>
          <a:stretch/>
        </p:blipFill>
        <p:spPr bwMode="auto">
          <a:xfrm>
            <a:off x="6490447" y="1937404"/>
            <a:ext cx="4930589" cy="3235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480" y="5096000"/>
            <a:ext cx="6092825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Clr>
                <a:srgbClr val="7030A0"/>
              </a:buClr>
              <a:buSzPts val="3200"/>
            </a:pP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Mi học bài </a:t>
            </a:r>
          </a:p>
          <a:p>
            <a:pPr algn="ctr">
              <a:buClr>
                <a:srgbClr val="7030A0"/>
              </a:buClr>
              <a:buSzPts val="3200"/>
            </a:pP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lúc       giờ        phút.</a:t>
            </a:r>
            <a:endParaRPr lang="vi-VN" sz="3200" b="1" dirty="0">
              <a:solidFill>
                <a:srgbClr val="7030A0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  <a:sym typeface="Tahom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51301" y="5157530"/>
            <a:ext cx="6092825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Clr>
                <a:srgbClr val="7030A0"/>
              </a:buClr>
              <a:buSzPts val="3200"/>
            </a:pP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Lúc        giờ        phút đêm,</a:t>
            </a:r>
          </a:p>
          <a:p>
            <a:pPr algn="ctr">
              <a:buClr>
                <a:srgbClr val="7030A0"/>
              </a:buClr>
              <a:buSzPts val="3200"/>
            </a:pP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Rô-bốt đang ngủ.</a:t>
            </a:r>
            <a:endParaRPr lang="vi-VN" sz="3200" b="1" dirty="0">
              <a:solidFill>
                <a:srgbClr val="7030A0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  <a:sym typeface="Tahoma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769707" y="5589639"/>
            <a:ext cx="640080" cy="5923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276414" y="5595812"/>
            <a:ext cx="640080" cy="5923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863406" y="5072193"/>
            <a:ext cx="640080" cy="5923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392401" y="5092073"/>
            <a:ext cx="640080" cy="5923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769707" y="5591708"/>
            <a:ext cx="640080" cy="5923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en-US"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730641" y="5045699"/>
            <a:ext cx="640080" cy="5923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276414" y="5588733"/>
            <a:ext cx="640080" cy="5923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9273133" y="5076122"/>
            <a:ext cx="640080" cy="5923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en-US"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B5BADF7B-B8CE-4478-ABD6-3BA6D83A2724}"/>
              </a:ext>
            </a:extLst>
          </p:cNvPr>
          <p:cNvGrpSpPr/>
          <p:nvPr/>
        </p:nvGrpSpPr>
        <p:grpSpPr>
          <a:xfrm>
            <a:off x="-71536" y="-370435"/>
            <a:ext cx="3250834" cy="2242458"/>
            <a:chOff x="358880" y="-528402"/>
            <a:chExt cx="3287173" cy="2515060"/>
          </a:xfrm>
        </p:grpSpPr>
        <p:sp>
          <p:nvSpPr>
            <p:cNvPr id="18" name="Rectangle: Rounded Corners 5">
              <a:extLst>
                <a:ext uri="{FF2B5EF4-FFF2-40B4-BE49-F238E27FC236}">
                  <a16:creationId xmlns:a16="http://schemas.microsoft.com/office/drawing/2014/main" xmlns="" id="{EB5DBE17-FEA2-4EFB-BF18-25A485792D1A}"/>
                </a:ext>
              </a:extLst>
            </p:cNvPr>
            <p:cNvSpPr/>
            <p:nvPr/>
          </p:nvSpPr>
          <p:spPr>
            <a:xfrm>
              <a:off x="1051560" y="480060"/>
              <a:ext cx="2594493" cy="802436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9900"/>
                  </a:solidFill>
                </a:rPr>
                <a:t>	</a:t>
              </a:r>
              <a:r>
                <a:rPr lang="en-US" sz="32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Số?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图片 9">
              <a:extLst>
                <a:ext uri="{FF2B5EF4-FFF2-40B4-BE49-F238E27FC236}">
                  <a16:creationId xmlns:a16="http://schemas.microsoft.com/office/drawing/2014/main" xmlns="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880" y="-528402"/>
              <a:ext cx="1909679" cy="2515060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530039" y="460692"/>
            <a:ext cx="11619187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Mỗi bạn làm gì lúc mấy giờ?</a:t>
            </a:r>
            <a:endParaRPr lang="en-US" sz="3200" b="1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7" t="52385" r="7734" b="5896"/>
          <a:stretch/>
        </p:blipFill>
        <p:spPr>
          <a:xfrm>
            <a:off x="9548910" y="773084"/>
            <a:ext cx="2360508" cy="1270487"/>
          </a:xfrm>
          <a:prstGeom prst="rect">
            <a:avLst/>
          </a:prstGeom>
        </p:spPr>
      </p:pic>
      <p:pic>
        <p:nvPicPr>
          <p:cNvPr id="22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33" t="41480" r="29200" b="9927"/>
          <a:stretch/>
        </p:blipFill>
        <p:spPr>
          <a:xfrm>
            <a:off x="9658836" y="329048"/>
            <a:ext cx="1183863" cy="1479829"/>
          </a:xfrm>
          <a:prstGeom prst="rect">
            <a:avLst/>
          </a:prstGeom>
        </p:spPr>
      </p:pic>
      <p:pic>
        <p:nvPicPr>
          <p:cNvPr id="23" name="图片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0" t="40532" r="10666" b="10638"/>
          <a:stretch/>
        </p:blipFill>
        <p:spPr>
          <a:xfrm>
            <a:off x="10828165" y="334022"/>
            <a:ext cx="1046708" cy="1487047"/>
          </a:xfrm>
          <a:prstGeom prst="rect">
            <a:avLst/>
          </a:prstGeom>
        </p:spPr>
      </p:pic>
      <p:sp>
        <p:nvSpPr>
          <p:cNvPr id="24" name="Text Box 1"/>
          <p:cNvSpPr txBox="1"/>
          <p:nvPr/>
        </p:nvSpPr>
        <p:spPr>
          <a:xfrm>
            <a:off x="3837485" y="6490256"/>
            <a:ext cx="835292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270407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4" grpId="0" animBg="1"/>
      <p:bldP spid="16" grpId="0" animBg="1"/>
      <p:bldP spid="17" grpId="0" animBg="1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280780"/>
            <a:ext cx="13596730" cy="896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7" t="23039" r="17508" b="40686"/>
          <a:stretch/>
        </p:blipFill>
        <p:spPr bwMode="auto">
          <a:xfrm>
            <a:off x="1290918" y="2043953"/>
            <a:ext cx="9830890" cy="34807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cxnSp>
        <p:nvCxnSpPr>
          <p:cNvPr id="4" name="Straight Connector 3"/>
          <p:cNvCxnSpPr/>
          <p:nvPr/>
        </p:nvCxnSpPr>
        <p:spPr>
          <a:xfrm flipV="1">
            <a:off x="2904565" y="3784350"/>
            <a:ext cx="1972235" cy="4828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7602071" y="3820208"/>
            <a:ext cx="1972235" cy="4828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7458636" y="3784350"/>
            <a:ext cx="2115670" cy="5187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1"/>
          <p:cNvSpPr txBox="1"/>
          <p:nvPr/>
        </p:nvSpPr>
        <p:spPr>
          <a:xfrm>
            <a:off x="3837485" y="6490256"/>
            <a:ext cx="835292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302944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2" t="24182" r="37405" b="14299"/>
          <a:stretch/>
        </p:blipFill>
        <p:spPr bwMode="auto">
          <a:xfrm>
            <a:off x="958027" y="1696940"/>
            <a:ext cx="4233730" cy="3089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71" t="24672" r="10831" b="13808"/>
          <a:stretch/>
        </p:blipFill>
        <p:spPr bwMode="auto">
          <a:xfrm>
            <a:off x="7317206" y="1696940"/>
            <a:ext cx="4196808" cy="3089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8480" y="4921947"/>
            <a:ext cx="6092825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Clr>
                <a:srgbClr val="7030A0"/>
              </a:buClr>
              <a:buSzPts val="3200"/>
            </a:pP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Nam học bài </a:t>
            </a:r>
          </a:p>
          <a:p>
            <a:pPr algn="ctr">
              <a:buClr>
                <a:srgbClr val="7030A0"/>
              </a:buClr>
              <a:buSzPts val="3200"/>
            </a:pP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lúc        giờ        phút sáng.</a:t>
            </a:r>
            <a:endParaRPr lang="vi-VN" sz="3200" b="1" dirty="0">
              <a:solidFill>
                <a:srgbClr val="7030A0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  <a:sym typeface="Tahoma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832283" y="5460614"/>
            <a:ext cx="640080" cy="5923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224381" y="5429018"/>
            <a:ext cx="640080" cy="5923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21305" y="4930810"/>
            <a:ext cx="6092825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Clr>
                <a:srgbClr val="7030A0"/>
              </a:buClr>
              <a:buSzPts val="3200"/>
            </a:pP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Nam ở thư viện</a:t>
            </a:r>
          </a:p>
          <a:p>
            <a:pPr algn="ctr">
              <a:buClr>
                <a:srgbClr val="7030A0"/>
              </a:buClr>
              <a:buSzPts val="3200"/>
            </a:pP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lúc        giờ        phút chiều.</a:t>
            </a:r>
            <a:endParaRPr lang="vi-VN" sz="3200" b="1" dirty="0">
              <a:solidFill>
                <a:srgbClr val="7030A0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  <a:sym typeface="Tahoma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925108" y="5427273"/>
            <a:ext cx="640080" cy="5923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317206" y="5395677"/>
            <a:ext cx="640080" cy="5923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224381" y="5423813"/>
            <a:ext cx="640080" cy="5923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832283" y="5471904"/>
            <a:ext cx="640080" cy="5923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en-US"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317206" y="5409745"/>
            <a:ext cx="640080" cy="5923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934148" y="5438323"/>
            <a:ext cx="640080" cy="5923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7" t="52385" r="7734" b="5896"/>
          <a:stretch/>
        </p:blipFill>
        <p:spPr>
          <a:xfrm>
            <a:off x="9707934" y="474914"/>
            <a:ext cx="2360508" cy="1270487"/>
          </a:xfrm>
          <a:prstGeom prst="rect">
            <a:avLst/>
          </a:prstGeom>
        </p:spPr>
      </p:pic>
      <p:pic>
        <p:nvPicPr>
          <p:cNvPr id="19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33" t="41480" r="29200" b="9927"/>
          <a:stretch/>
        </p:blipFill>
        <p:spPr>
          <a:xfrm>
            <a:off x="9817860" y="30878"/>
            <a:ext cx="1183863" cy="1479829"/>
          </a:xfrm>
          <a:prstGeom prst="rect">
            <a:avLst/>
          </a:prstGeom>
        </p:spPr>
      </p:pic>
      <p:pic>
        <p:nvPicPr>
          <p:cNvPr id="20" name="图片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0" t="40532" r="10666" b="10638"/>
          <a:stretch/>
        </p:blipFill>
        <p:spPr>
          <a:xfrm>
            <a:off x="10987189" y="35852"/>
            <a:ext cx="1046708" cy="1487047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B5BADF7B-B8CE-4478-ABD6-3BA6D83A2724}"/>
              </a:ext>
            </a:extLst>
          </p:cNvPr>
          <p:cNvGrpSpPr/>
          <p:nvPr/>
        </p:nvGrpSpPr>
        <p:grpSpPr>
          <a:xfrm>
            <a:off x="-71536" y="-370435"/>
            <a:ext cx="3250834" cy="2242458"/>
            <a:chOff x="358880" y="-528402"/>
            <a:chExt cx="3287173" cy="2515060"/>
          </a:xfrm>
        </p:grpSpPr>
        <p:sp>
          <p:nvSpPr>
            <p:cNvPr id="22" name="Rectangle: Rounded Corners 5">
              <a:extLst>
                <a:ext uri="{FF2B5EF4-FFF2-40B4-BE49-F238E27FC236}">
                  <a16:creationId xmlns:a16="http://schemas.microsoft.com/office/drawing/2014/main" xmlns="" id="{EB5DBE17-FEA2-4EFB-BF18-25A485792D1A}"/>
                </a:ext>
              </a:extLst>
            </p:cNvPr>
            <p:cNvSpPr/>
            <p:nvPr/>
          </p:nvSpPr>
          <p:spPr>
            <a:xfrm>
              <a:off x="1051560" y="480060"/>
              <a:ext cx="2594493" cy="802436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9900"/>
                  </a:solidFill>
                </a:rPr>
                <a:t>	</a:t>
              </a:r>
              <a:r>
                <a:rPr lang="en-US" sz="32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Số?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图片 9">
              <a:extLst>
                <a:ext uri="{FF2B5EF4-FFF2-40B4-BE49-F238E27FC236}">
                  <a16:creationId xmlns:a16="http://schemas.microsoft.com/office/drawing/2014/main" xmlns="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880" y="-528402"/>
              <a:ext cx="1909679" cy="2515060"/>
            </a:xfrm>
            <a:prstGeom prst="rect">
              <a:avLst/>
            </a:prstGeom>
          </p:spPr>
        </p:pic>
      </p:grpSp>
      <p:sp>
        <p:nvSpPr>
          <p:cNvPr id="24" name="TextBox 23"/>
          <p:cNvSpPr txBox="1"/>
          <p:nvPr/>
        </p:nvSpPr>
        <p:spPr>
          <a:xfrm>
            <a:off x="62986" y="494216"/>
            <a:ext cx="116191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Nam làm gì lúc mấy giờ?</a:t>
            </a:r>
            <a:endParaRPr lang="en-US" sz="3200" b="1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 Box 1"/>
          <p:cNvSpPr txBox="1"/>
          <p:nvPr/>
        </p:nvSpPr>
        <p:spPr>
          <a:xfrm>
            <a:off x="3837485" y="6490256"/>
            <a:ext cx="835292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82980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8" grpId="1" animBg="1"/>
      <p:bldP spid="9" grpId="0" animBg="1"/>
      <p:bldP spid="9" grpId="1" animBg="1"/>
      <p:bldP spid="11" grpId="0"/>
      <p:bldP spid="12" grpId="0" animBg="1"/>
      <p:bldP spid="12" grpId="1" animBg="1"/>
      <p:bldP spid="13" grpId="0" animBg="1"/>
      <p:bldP spid="13" grpId="1" animBg="1"/>
      <p:bldP spid="10" grpId="0" animBg="1"/>
      <p:bldP spid="14" grpId="0" animBg="1"/>
      <p:bldP spid="15" grpId="0" animBg="1"/>
      <p:bldP spid="16" grpId="0" animBg="1"/>
      <p:bldP spid="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7567</TotalTime>
  <Words>330</Words>
  <Application>Microsoft Office PowerPoint</Application>
  <PresentationFormat>Custom</PresentationFormat>
  <Paragraphs>81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商务ppt</dc:title>
  <dc:creator>lzj</dc:creator>
  <cp:lastModifiedBy>Admin</cp:lastModifiedBy>
  <cp:revision>3820</cp:revision>
  <dcterms:created xsi:type="dcterms:W3CDTF">2015-12-01T09:06:39Z</dcterms:created>
  <dcterms:modified xsi:type="dcterms:W3CDTF">2021-06-23T16:03:07Z</dcterms:modified>
</cp:coreProperties>
</file>