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4" r:id="rId6"/>
    <p:sldId id="261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10-Nov-25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12.jpeg"/><Relationship Id="rId4" Type="http://schemas.openxmlformats.org/officeDocument/2006/relationships/image" Target="../media/image23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E, Ê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EFDE067E-4A23-408A-8F7E-D1C4D860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72862"/>
              </p:ext>
            </p:extLst>
          </p:nvPr>
        </p:nvGraphicFramePr>
        <p:xfrm>
          <a:off x="221074" y="3528301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9676C-2BA1-4145-91D3-E16491E146EB}"/>
              </a:ext>
            </a:extLst>
          </p:cNvPr>
          <p:cNvGrpSpPr/>
          <p:nvPr/>
        </p:nvGrpSpPr>
        <p:grpSpPr>
          <a:xfrm>
            <a:off x="966322" y="3649048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8C02A7-057E-4C9D-B0E4-5A34C9E6679D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848367-26E3-46B6-B9E2-BD584289F3C1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0A304CC-8574-48D5-B36B-E81AC9F64FD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0F50D4-DCF7-4189-8D2F-E49DCB21D84B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1D8A70E-C515-404E-A447-2BC6F09CE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9" t="2070" r="10321" b="6364"/>
          <a:stretch/>
        </p:blipFill>
        <p:spPr>
          <a:xfrm>
            <a:off x="4214115" y="225214"/>
            <a:ext cx="1798468" cy="2816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EBB63B-5528-45D4-A444-3ABC0979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694660" y="440697"/>
            <a:ext cx="1798468" cy="2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id="{D7E7EAF0-6BC4-44A4-AE91-B5C18BC5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2594927" y="1741097"/>
            <a:ext cx="1303961" cy="13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>
            <a:extLst>
              <a:ext uri="{FF2B5EF4-FFF2-40B4-BE49-F238E27FC236}">
                <a16:creationId xmlns:a16="http://schemas.microsoft.com/office/drawing/2014/main" id="{A22ADB3B-A00C-49D9-8CC5-19C56380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6274458" y="1593278"/>
            <a:ext cx="1311643" cy="1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54681" y="2417043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altLang="en-US" sz="3200" b="1" i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2">
              <a:lnSpc>
                <a:spcPct val="150000"/>
              </a:lnSpc>
            </a:pP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1976400" y="5499861"/>
            <a:ext cx="882182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42406" y="4958780"/>
            <a:ext cx="11749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7467711" y="601108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1801309" y="970099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id="{64C6817E-0A5A-4C61-A3FB-3499F61C177E}"/>
              </a:ext>
            </a:extLst>
          </p:cNvPr>
          <p:cNvSpPr/>
          <p:nvPr/>
        </p:nvSpPr>
        <p:spPr>
          <a:xfrm>
            <a:off x="1976400" y="35643"/>
            <a:ext cx="95211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id="{D2F10DC1-DE0B-4B56-A310-53F08C228C58}"/>
              </a:ext>
            </a:extLst>
          </p:cNvPr>
          <p:cNvSpPr/>
          <p:nvPr/>
        </p:nvSpPr>
        <p:spPr>
          <a:xfrm>
            <a:off x="5959943" y="5121818"/>
            <a:ext cx="590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Â)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356003" y="1384034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9005427" y="1373016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779026">
            <a:off x="9086337" y="1166320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297293">
            <a:off x="9612418" y="643517"/>
            <a:ext cx="729008" cy="882435"/>
          </a:xfrm>
          <a:prstGeom prst="rect">
            <a:avLst/>
          </a:prstGeom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id="{540F7588-AE2D-447F-B6DD-4A4F105E347C}"/>
              </a:ext>
            </a:extLst>
          </p:cNvPr>
          <p:cNvSpPr/>
          <p:nvPr/>
        </p:nvSpPr>
        <p:spPr>
          <a:xfrm>
            <a:off x="2118683" y="16459"/>
            <a:ext cx="85372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2 0.01528 L 0.06159 0.00232 L 0.03919 0.00232 L 0.01523 0.02269 L -0.00925 0.05695 L -0.02852 0.10047 L -0.03945 0.14861 L -0.04154 0.18287 L -0.03945 0.22176 L -0.03164 0.24769 L -0.02279 0.26436 L -0.00873 0.27547 L 0.00325 0.27732 L 0.01575 0.27361 L 0.02044 0.26621 L 0.02096 0.25417 L 0.01471 0.24584 L 0.00169 0.24213 L -0.01602 0.24954 L -0.03529 0.27084 L -0.04935 0.30324 L -0.05716 0.33287 L -0.06081 0.36899 L -0.06133 0.4051 L -0.05404 0.45232 L -0.04414 0.47639 L -0.0332 0.49676 L -0.01654 0.51042 L 0.00325 0.52084 L 0.02305 0.51806 L 0.04752 0.50232 L 0.06784 0.47084 L 0.07877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3 0.01528 L 0.06159 0.00232 L 0.03919 0.00232 L 0.01523 0.02269 L -0.00925 0.05695 L -0.02852 0.10047 L -0.03945 0.14861 L -0.04154 0.18287 L -0.03945 0.22176 L -0.03164 0.24769 L -0.02279 0.26436 L -0.00872 0.27547 L 0.00325 0.27732 L 0.01575 0.27361 L 0.02044 0.26621 L 0.02096 0.25417 L 0.01471 0.24584 L 0.00169 0.24213 L -0.01602 0.24954 L -0.03529 0.27084 L -0.04935 0.30324 L -0.05716 0.33287 L -0.06081 0.36898 L -0.06133 0.4051 L -0.05404 0.45232 L -0.04414 0.47639 L -0.0332 0.49676 L -0.01654 0.51042 L 0.00325 0.52084 L 0.02305 0.51806 L 0.04753 0.50232 L 0.06784 0.47084 L 0.07878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5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6 L 0.03737 -0.05555 L 0.03737 -0.05532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4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0" grpId="0"/>
      <p:bldP spid="9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9C47B1-1098-4658-832A-FBF613AFC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479105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B1C4A5-A050-479D-85B3-C55FDC256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03" y="5571578"/>
            <a:ext cx="9910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677549" y="369770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67810" y="3321508"/>
            <a:ext cx="6681156" cy="1789508"/>
            <a:chOff x="3754849" y="1730426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022" y="2109107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29" y="1147121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626" y="2814695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0DD5BB83-64C2-488A-BB1B-77FF0D5B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04662"/>
              </p:ext>
            </p:extLst>
          </p:nvPr>
        </p:nvGraphicFramePr>
        <p:xfrm>
          <a:off x="2958717" y="39637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2088CA5-A42B-4699-B5D9-9134CF91AD90}"/>
              </a:ext>
            </a:extLst>
          </p:cNvPr>
          <p:cNvGrpSpPr/>
          <p:nvPr/>
        </p:nvGrpSpPr>
        <p:grpSpPr>
          <a:xfrm>
            <a:off x="3703965" y="517124"/>
            <a:ext cx="5712409" cy="2248279"/>
            <a:chOff x="2621798" y="471162"/>
            <a:chExt cx="7260498" cy="22482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AA2919-C36F-4404-9DCE-4E7401750D4B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B37D71-BA45-4C6E-A9B5-678AA37449C0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B8CF9B-2E6A-4FA9-86EE-95714B8875C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355E3-8AF7-4AB9-87CD-552C613709D1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3C7F674-F2F8-4CAD-8CE9-BA0CB60E71F4}"/>
              </a:ext>
            </a:extLst>
          </p:cNvPr>
          <p:cNvSpPr txBox="1"/>
          <p:nvPr/>
        </p:nvSpPr>
        <p:spPr>
          <a:xfrm>
            <a:off x="2373783" y="3947145"/>
            <a:ext cx="9818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5B2EFB-CAE7-490F-992A-7A51288A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695" y="5836782"/>
            <a:ext cx="5008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3470998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6109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E, C, y,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99" y="4787207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li,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2582383"/>
            <a:ext cx="11429923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310" y="349058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713050"/>
              </p:ext>
            </p:extLst>
          </p:nvPr>
        </p:nvGraphicFramePr>
        <p:xfrm>
          <a:off x="2678310" y="263849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D1CCC70B-FCEB-43BD-A430-C8EF23BC4592}"/>
              </a:ext>
            </a:extLst>
          </p:cNvPr>
          <p:cNvGrpSpPr/>
          <p:nvPr/>
        </p:nvGrpSpPr>
        <p:grpSpPr>
          <a:xfrm>
            <a:off x="3423558" y="384596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452</Words>
  <Application>Microsoft Office PowerPoint</Application>
  <PresentationFormat>Widescreen</PresentationFormat>
  <Paragraphs>50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huyền phạm</cp:lastModifiedBy>
  <cp:revision>144</cp:revision>
  <dcterms:created xsi:type="dcterms:W3CDTF">2021-05-29T04:52:35Z</dcterms:created>
  <dcterms:modified xsi:type="dcterms:W3CDTF">2025-11-10T02:12:29Z</dcterms:modified>
</cp:coreProperties>
</file>