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282" r:id="rId3"/>
    <p:sldId id="307" r:id="rId4"/>
    <p:sldId id="304" r:id="rId5"/>
    <p:sldId id="303" r:id="rId6"/>
    <p:sldId id="284" r:id="rId7"/>
    <p:sldId id="286" r:id="rId8"/>
    <p:sldId id="287" r:id="rId9"/>
    <p:sldId id="288" r:id="rId10"/>
    <p:sldId id="289" r:id="rId11"/>
    <p:sldId id="292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70" d="100"/>
          <a:sy n="70" d="100"/>
        </p:scale>
        <p:origin x="549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10-Nov-25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9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08815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 trang sách mở 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675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 </a:t>
            </a:r>
            <a:r>
              <a:rPr lang="en-US" sz="28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Dao có mài mới sắc, người có học mới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2152" y="234705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Hay học thì sang, hay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àm thì có.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5678" y="3032600"/>
            <a:ext cx="773003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 từng trang, từng trang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Giấy trắng sờ mát rượi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Thơm tho mùi giấy mới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ót bàn tay xinh.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476506" y="1880651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031115" y="3146744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4705170" y="2472789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861109" y="4618988"/>
            <a:ext cx="223837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3031115" y="4605536"/>
            <a:ext cx="26604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2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7" grpId="0"/>
      <p:bldP spid="18" grpId="0"/>
      <p:bldP spid="19" grpId="0" animBg="1"/>
      <p:bldP spid="1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trong ngoặc thay cho ô vuông.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19" y="4723497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43743" y="1752523"/>
            <a:ext cx="31138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(gắn/gắng):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743" y="2536294"/>
            <a:ext cx="393495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(nắn/nắng):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1922" y="3357389"/>
            <a:ext cx="3002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(vần/vầng):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21" y="4157690"/>
            <a:ext cx="33196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(vân/vâng):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1731898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bó, cố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sức.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40330" y="2536293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uốn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 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nót.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38939" y="3374086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thơ,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trăng,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trán.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76261" y="4157690"/>
            <a:ext cx="65581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gỗ,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lời,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tay.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79800" y="2680116"/>
            <a:ext cx="75252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3765793" y="1860422"/>
            <a:ext cx="78065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701877" y="1861772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6802540" y="1854084"/>
            <a:ext cx="938073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4546449" y="2672328"/>
            <a:ext cx="911816" cy="4154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5206137" y="3474082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7271576" y="3490779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5173997" y="4274383"/>
            <a:ext cx="911816" cy="498796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/>
          <p:nvPr/>
        </p:nvSpPr>
        <p:spPr>
          <a:xfrm>
            <a:off x="3791344" y="433090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6702373" y="4292492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3765793" y="3490779"/>
            <a:ext cx="64514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7271576" y="2672328"/>
            <a:ext cx="761076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6" grpId="0"/>
      <p:bldP spid="1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5" y="934255"/>
            <a:ext cx="10612055" cy="483206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12" y="0"/>
            <a:ext cx="2160588" cy="21547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1581" y="2414131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còn có lửa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chẳng cháy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có ao sâu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giấy không hề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ướt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5766646" y="241413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 không nói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em nghe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iều gì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Dạt dào nh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sóng võ</a:t>
            </a:r>
          </a:p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chân trời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51" y="4639512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77547" y="1388973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trang sách mở 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352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sách, giấy, ướt, sóng vỗ,...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242807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75793" y="477448"/>
            <a:ext cx="3774841" cy="768270"/>
            <a:chOff x="693241" y="945059"/>
            <a:chExt cx="4147108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414710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9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6206" y="1148841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Khi Ǉrang sá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jở ǟa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3684" y="466663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8297" y="2245221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cŜ có lửa</a:t>
            </a:r>
          </a:p>
        </p:txBody>
      </p:sp>
      <p:sp>
        <p:nvSpPr>
          <p:cNvPr id="7" name="Rectangle 6"/>
          <p:cNvSpPr/>
          <p:nvPr/>
        </p:nvSpPr>
        <p:spPr>
          <a:xfrm>
            <a:off x="2008297" y="426615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Mà giấy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Ǘˉ Ŕė.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28084" y="291300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Mà giấy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lt-LT" sz="3400" b="1" dirty="0">
                <a:latin typeface="HP001 4 hàng" pitchFamily="34" charset="0"/>
              </a:rPr>
              <a:t>áy đâu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4617" y="3587024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Tǟang sá</a:t>
            </a:r>
            <a:r>
              <a:rPr lang="el-GR" sz="3400" b="1" dirty="0">
                <a:latin typeface="HP001 4 hàng" pitchFamily="34" charset="0"/>
              </a:rPr>
              <a:t>ε </a:t>
            </a:r>
            <a:r>
              <a:rPr lang="lt-LT" sz="3400" b="1" dirty="0">
                <a:latin typeface="HP001 4 hàng" pitchFamily="34" charset="0"/>
              </a:rPr>
              <a:t>có ao sâu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1231" y="585509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MŎ εân ǇrƟ đang đi.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1231" y="3828865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Tǟang sáε δŪg wĀ đưϑ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9160" y="4505978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Sao em wΉ; đΗϛu gì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9160" y="51671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Dạt dào ηư sŗg võ</a:t>
            </a:r>
          </a:p>
        </p:txBody>
      </p:sp>
    </p:spTree>
    <p:extLst>
      <p:ext uri="{BB962C8B-B14F-4D97-AF65-F5344CB8AC3E}">
        <p14:creationId xmlns:p14="http://schemas.microsoft.com/office/powerpoint/2010/main" val="6538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50529"/>
            <a:ext cx="3614971" cy="5162805"/>
          </a:xfrm>
          <a:prstGeom prst="rect">
            <a:avLst/>
          </a:prstGeom>
        </p:spPr>
      </p:pic>
      <p:pic>
        <p:nvPicPr>
          <p:cNvPr id="22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36689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Dế Mèn phiêu lưu kí.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 Hoài.</a:t>
            </a:r>
          </a:p>
          <a:p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82" y="1075535"/>
            <a:ext cx="3285105" cy="5017251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 sân và khoảng trời.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 Đăng Khoa.</a:t>
            </a:r>
          </a:p>
          <a:p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4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Quà sinh nhật.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Thị Thanh Bình.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124673"/>
            <a:ext cx="3341098" cy="5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6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Viết tên 2 tác giả của những cuốn sách em đã học</a:t>
            </a:r>
            <a:endParaRPr lang="en-US" sz="3200" b="1" i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AutoShape 2" descr="Góc Sân Và Khoảng Trời | T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1573607"/>
            <a:ext cx="5418960" cy="360366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80706" y="2379581"/>
            <a:ext cx="5026210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 rối đổi kẹo.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 giả: </a:t>
            </a:r>
          </a:p>
          <a:p>
            <a:pPr algn="ctr"/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Thùy Dương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84" y="1084716"/>
            <a:ext cx="3370148" cy="52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555</Words>
  <Application>Microsoft Office PowerPoint</Application>
  <PresentationFormat>Widescreen</PresentationFormat>
  <Paragraphs>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huyền phạm</cp:lastModifiedBy>
  <cp:revision>152</cp:revision>
  <dcterms:created xsi:type="dcterms:W3CDTF">2021-06-02T14:23:54Z</dcterms:created>
  <dcterms:modified xsi:type="dcterms:W3CDTF">2025-11-10T02:04:27Z</dcterms:modified>
</cp:coreProperties>
</file>