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301" r:id="rId3"/>
    <p:sldId id="302" r:id="rId4"/>
    <p:sldId id="327" r:id="rId5"/>
    <p:sldId id="305" r:id="rId6"/>
    <p:sldId id="328" r:id="rId7"/>
    <p:sldId id="321" r:id="rId8"/>
    <p:sldId id="307" r:id="rId9"/>
    <p:sldId id="324" r:id="rId10"/>
    <p:sldId id="310" r:id="rId11"/>
    <p:sldId id="312" r:id="rId12"/>
    <p:sldId id="290" r:id="rId13"/>
    <p:sldId id="326" r:id="rId14"/>
    <p:sldId id="329" r:id="rId15"/>
    <p:sldId id="330" r:id="rId16"/>
    <p:sldId id="323" r:id="rId17"/>
    <p:sldId id="315" r:id="rId18"/>
    <p:sldId id="318" r:id="rId19"/>
    <p:sldId id="283" r:id="rId20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50" d="100"/>
          <a:sy n="50" d="100"/>
        </p:scale>
        <p:origin x="582" y="1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066348" y="261055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478199" y="264540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354213" y="264540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561487" y="484819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594638" y="484819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70652" y="484819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chỉ,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mài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1151</Words>
  <Application>Microsoft Office PowerPoint</Application>
  <PresentationFormat>Custom</PresentationFormat>
  <Paragraphs>69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102</cp:revision>
  <dcterms:created xsi:type="dcterms:W3CDTF">2021-05-31T08:31:14Z</dcterms:created>
  <dcterms:modified xsi:type="dcterms:W3CDTF">2025-11-10T01:58:53Z</dcterms:modified>
</cp:coreProperties>
</file>