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7" r:id="rId2"/>
    <p:sldId id="299" r:id="rId3"/>
    <p:sldId id="358" r:id="rId4"/>
    <p:sldId id="359" r:id="rId5"/>
    <p:sldId id="361" r:id="rId6"/>
    <p:sldId id="336" r:id="rId7"/>
    <p:sldId id="363" r:id="rId8"/>
    <p:sldId id="360" r:id="rId9"/>
    <p:sldId id="362" r:id="rId10"/>
    <p:sldId id="338" r:id="rId11"/>
    <p:sldId id="339" r:id="rId12"/>
    <p:sldId id="340" r:id="rId13"/>
    <p:sldId id="365" r:id="rId14"/>
    <p:sldId id="366" r:id="rId15"/>
    <p:sldId id="364" r:id="rId16"/>
    <p:sldId id="256" r:id="rId17"/>
    <p:sldId id="268" r:id="rId18"/>
    <p:sldId id="355" r:id="rId19"/>
    <p:sldId id="347" r:id="rId20"/>
    <p:sldId id="367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74" d="100"/>
          <a:sy n="74" d="100"/>
        </p:scale>
        <p:origin x="348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20.emf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0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9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42125" y="1432003"/>
            <a:ext cx="4045323" cy="52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3467100" y="731673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TUỔI THƠ</a:t>
            </a: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  <a:solidFill>
            <a:srgbClr val="92D050"/>
          </a:solidFill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82138" y="540645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500" y="2465674"/>
            <a:ext cx="8323241" cy="178503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862044" y="2667367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-342900" y="1156914"/>
            <a:ext cx="4343400" cy="5900517"/>
          </a:xfrm>
          <a:prstGeom prst="rect">
            <a:avLst/>
          </a:prstGeom>
        </p:spPr>
      </p:pic>
      <p:grpSp>
        <p:nvGrpSpPr>
          <p:cNvPr id="27" name="组合 23"/>
          <p:cNvGrpSpPr/>
          <p:nvPr/>
        </p:nvGrpSpPr>
        <p:grpSpPr>
          <a:xfrm>
            <a:off x="-11723" y="5688011"/>
            <a:ext cx="12203723" cy="1169989"/>
            <a:chOff x="-17585" y="5729324"/>
            <a:chExt cx="12203723" cy="1123362"/>
          </a:xfrm>
        </p:grpSpPr>
        <p:pic>
          <p:nvPicPr>
            <p:cNvPr id="2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867465" y="4583748"/>
            <a:ext cx="3114655" cy="32925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765040" y="3956507"/>
            <a:ext cx="2547251" cy="31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ng tâm Chính sách và Kỹ thuật phòng chống thiên t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17738" r="7799" b="7053"/>
          <a:stretch/>
        </p:blipFill>
        <p:spPr bwMode="auto">
          <a:xfrm>
            <a:off x="0" y="0"/>
            <a:ext cx="12192000" cy="70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21055" y="937260"/>
            <a:ext cx="9946005" cy="546354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73120" y="1203585"/>
            <a:ext cx="928819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1325" y="2249534"/>
            <a:ext cx="4945464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56645" y="2794902"/>
            <a:ext cx="2024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92904" y="3274962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1054" y="4520857"/>
            <a:ext cx="9946005" cy="11079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7262674" y="0"/>
            <a:ext cx="4929326" cy="3234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9221369" y="0"/>
            <a:ext cx="3820261" cy="2276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-155440" y="707305"/>
            <a:ext cx="4527558" cy="6150695"/>
          </a:xfrm>
          <a:prstGeom prst="rect">
            <a:avLst/>
          </a:prstGeom>
        </p:spPr>
      </p:pic>
      <p:grpSp>
        <p:nvGrpSpPr>
          <p:cNvPr id="3" name="组合 23"/>
          <p:cNvGrpSpPr/>
          <p:nvPr/>
        </p:nvGrpSpPr>
        <p:grpSpPr>
          <a:xfrm>
            <a:off x="-57153" y="5688011"/>
            <a:ext cx="12203723" cy="1169989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1175193" y="4628052"/>
            <a:ext cx="3431097" cy="211991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5760" y="210047"/>
            <a:ext cx="717803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2158" y="1925022"/>
            <a:ext cx="4945464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60088" y="2909874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32020" y="3866136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16552" y="4628052"/>
            <a:ext cx="7575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520014" y="4766188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62028" y="1211580"/>
            <a:ext cx="9422202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60138" y="3830899"/>
            <a:ext cx="3875565" cy="409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5068989" y="2228850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034942" y="1552321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0937" r="8126" b="8984"/>
          <a:stretch/>
        </p:blipFill>
        <p:spPr>
          <a:xfrm>
            <a:off x="2856016" y="1158814"/>
            <a:ext cx="6709410" cy="5699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626" y="236061"/>
            <a:ext cx="111724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4209" y="2163494"/>
            <a:ext cx="5522026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4799" y="3024153"/>
            <a:ext cx="297837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354077" y="3555226"/>
            <a:ext cx="3987624" cy="33027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 flipH="1">
            <a:off x="410867" y="1676668"/>
            <a:ext cx="2108205" cy="53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98470" y="417897"/>
            <a:ext cx="67786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Stored Data 2"/>
          <p:cNvSpPr/>
          <p:nvPr/>
        </p:nvSpPr>
        <p:spPr>
          <a:xfrm flipH="1">
            <a:off x="1186815" y="1395132"/>
            <a:ext cx="4892040" cy="1216798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7245" y="1344722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614613" y="2843570"/>
            <a:ext cx="6072187" cy="1216798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4105" y="2843570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3632835" y="4460371"/>
            <a:ext cx="6072187" cy="121679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3449955" y="4394375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58" y="2546915"/>
            <a:ext cx="2023942" cy="43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GỌI BẠN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226503" y="3966211"/>
            <a:ext cx="4224798" cy="2610310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4374225" y="5417820"/>
            <a:ext cx="1738810" cy="14401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06440" y="2960370"/>
            <a:ext cx="3417570" cy="1731646"/>
            <a:chOff x="5806440" y="2960370"/>
            <a:chExt cx="3417570" cy="1731646"/>
          </a:xfrm>
        </p:grpSpPr>
        <p:sp>
          <p:nvSpPr>
            <p:cNvPr id="7" name="Cloud Callout 6"/>
            <p:cNvSpPr/>
            <p:nvPr/>
          </p:nvSpPr>
          <p:spPr>
            <a:xfrm>
              <a:off x="5806440" y="2960370"/>
              <a:ext cx="3417570" cy="1731646"/>
            </a:xfrm>
            <a:prstGeom prst="cloudCallout">
              <a:avLst>
                <a:gd name="adj1" fmla="val -68003"/>
                <a:gd name="adj2" fmla="val 84960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13035" y="3362043"/>
              <a:ext cx="2948538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6339" y="3966211"/>
            <a:ext cx="4216451" cy="2137408"/>
            <a:chOff x="6469294" y="6415054"/>
            <a:chExt cx="3417570" cy="1731646"/>
          </a:xfrm>
        </p:grpSpPr>
        <p:sp>
          <p:nvSpPr>
            <p:cNvPr id="11" name="Cloud Callout 10"/>
            <p:cNvSpPr/>
            <p:nvPr/>
          </p:nvSpPr>
          <p:spPr>
            <a:xfrm>
              <a:off x="6469294" y="6415054"/>
              <a:ext cx="3417570" cy="1731646"/>
            </a:xfrm>
            <a:prstGeom prst="cloudCallout">
              <a:avLst>
                <a:gd name="adj1" fmla="val -79170"/>
                <a:gd name="adj2" fmla="val 51396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833926" y="6755250"/>
              <a:ext cx="2699326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đừng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nữa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sớm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8302" r="1682" b="8115"/>
          <a:stretch/>
        </p:blipFill>
        <p:spPr>
          <a:xfrm>
            <a:off x="772105" y="2152896"/>
            <a:ext cx="10191283" cy="4117008"/>
          </a:xfrm>
          <a:prstGeom prst="roundRect">
            <a:avLst/>
          </a:prstGeom>
        </p:spPr>
      </p:pic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58" y="1103645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349">
            <a:off x="317327" y="2111614"/>
            <a:ext cx="1067157" cy="13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307975" y="1167068"/>
            <a:ext cx="1391479" cy="89452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1819" y="473813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03836" y="1306583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78044" y="2409580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u="sng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98455" y="2890391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98455" y="3446995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73137" y="4030506"/>
            <a:ext cx="84702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98454" y="4695794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3137" y="5276330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67768" y="36515"/>
            <a:ext cx="9319428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72802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5268" y="634226"/>
            <a:ext cx="49454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67768" y="36515"/>
            <a:ext cx="9319428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72802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5268" y="634226"/>
            <a:ext cx="49454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170745" y="1160412"/>
            <a:ext cx="1343547" cy="5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66433" y="1554286"/>
            <a:ext cx="1343547" cy="5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42428" y="2972363"/>
            <a:ext cx="5155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2585"/>
          <a:stretch/>
        </p:blipFill>
        <p:spPr>
          <a:xfrm>
            <a:off x="0" y="-22516"/>
            <a:ext cx="12192000" cy="71020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64000" y="1453275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8530" y="2630000"/>
            <a:ext cx="220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8530" y="3880915"/>
            <a:ext cx="27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thang: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0815" y="2622713"/>
            <a:ext cx="672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2195" y="3931501"/>
            <a:ext cx="587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0" y="1440532"/>
            <a:ext cx="5087930" cy="361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iều giải pháp phòng, chống hạn hán mùa khô 2018-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06" y="1440532"/>
            <a:ext cx="5472410" cy="361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95085" y="5478686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03495" y="5272631"/>
            <a:ext cx="6288505" cy="10421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nước do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72757" y="42941"/>
            <a:ext cx="9319428" cy="502962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83444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23227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5268" y="634226"/>
            <a:ext cx="49454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52435" y="5776464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110028" y="57468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94349" y="995675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22749" y="142359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32924" y="188079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59112" y="273596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3136" y="316711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519900" y="3499567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71970" y="4009768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277473" y="101790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657663" y="1540635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77472" y="1983745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179321" y="2406919"/>
            <a:ext cx="153350" cy="522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798500" y="2794029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933372" y="321256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3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416184" y="2282229"/>
            <a:ext cx="5634386" cy="4666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75" y="0"/>
            <a:ext cx="26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372" y="500061"/>
            <a:ext cx="952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endParaRPr lang="en-US" sz="36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lang="en-US" sz="36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0772" y="2279086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60772" y="3911841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793</Words>
  <Application>Microsoft Office PowerPoint</Application>
  <PresentationFormat>Widescreen</PresentationFormat>
  <Paragraphs>117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iCiel Cadena</vt:lpstr>
      <vt:lpstr>iCiel Crocante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170</cp:revision>
  <dcterms:created xsi:type="dcterms:W3CDTF">2021-06-17T09:40:01Z</dcterms:created>
  <dcterms:modified xsi:type="dcterms:W3CDTF">2025-11-10T01:55:45Z</dcterms:modified>
</cp:coreProperties>
</file>