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7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33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9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nghiêng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.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 (</a:t>
            </a:r>
            <a:r>
              <a:rPr lang="en-US" baseline="0" dirty="0" err="1"/>
              <a:t>khi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ở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kí</a:t>
            </a:r>
            <a:r>
              <a:rPr lang="en-US" baseline="0" dirty="0"/>
              <a:t> </a:t>
            </a:r>
            <a:r>
              <a:rPr lang="en-US" baseline="0" dirty="0" err="1"/>
              <a:t>hiêu</a:t>
            </a:r>
            <a:r>
              <a:rPr lang="en-US" baseline="0" dirty="0"/>
              <a:t> (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lớp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00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emf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11" Type="http://schemas.openxmlformats.org/officeDocument/2006/relationships/image" Target="../media/image22.jp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8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95588" y="144391"/>
            <a:ext cx="6377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LÀM QUEN VỚI KHỐI LƯỢNG</a:t>
            </a:r>
          </a:p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DUNG TÍCH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428946" y="2726853"/>
            <a:ext cx="4109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5050"/>
                </a:solidFill>
              </a:rPr>
              <a:t>KI – LÔ - GAM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1493" y="4775760"/>
            <a:ext cx="780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1: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Nặng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hơn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nhẹ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hơn</a:t>
            </a:r>
            <a:endParaRPr lang="en-US" sz="4800" b="1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nặng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nhẹ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ảnh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tranh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vẽ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cân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thăng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,...)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004" y="365564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Bước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so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sánh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nặng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nhau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5" y="4284974"/>
            <a:ext cx="563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biệt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nặng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nhẹ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cân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004" y="5074011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tình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huống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tiễn</a:t>
            </a:r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56" b="73148" l="24427" r="72552">
                        <a14:foregroundMark x1="27500" y1="51944" x2="61667" y2="49722"/>
                        <a14:foregroundMark x1="33802" y1="36481" x2="42135" y2="48241"/>
                        <a14:foregroundMark x1="34792" y1="35093" x2="35990" y2="33796"/>
                        <a14:foregroundMark x1="35469" y1="34259" x2="38021" y2="33704"/>
                        <a14:foregroundMark x1="38021" y1="33704" x2="40625" y2="34259"/>
                        <a14:foregroundMark x1="40573" y1="34352" x2="42500" y2="36296"/>
                        <a14:foregroundMark x1="42500" y1="36296" x2="43177" y2="38981"/>
                        <a14:foregroundMark x1="43177" y1="38981" x2="42552" y2="42500"/>
                        <a14:foregroundMark x1="42656" y1="40648" x2="42500" y2="42778"/>
                        <a14:foregroundMark x1="42448" y1="42685" x2="41823" y2="42870"/>
                        <a14:foregroundMark x1="42708" y1="41667" x2="41094" y2="44167"/>
                        <a14:foregroundMark x1="35156" y1="34537" x2="42865" y2="41204"/>
                        <a14:foregroundMark x1="52812" y1="38333" x2="54271" y2="36204"/>
                        <a14:foregroundMark x1="53542" y1="37130" x2="57448" y2="34815"/>
                        <a14:foregroundMark x1="57448" y1="34815" x2="61302" y2="35463"/>
                        <a14:foregroundMark x1="61302" y1="35463" x2="63698" y2="37500"/>
                        <a14:foregroundMark x1="63854" y1="37500" x2="64948" y2="39259"/>
                        <a14:foregroundMark x1="64323" y1="38704" x2="64583" y2="44167"/>
                        <a14:foregroundMark x1="51823" y1="40833" x2="65052" y2="43796"/>
                        <a14:foregroundMark x1="34896" y1="34537" x2="32552" y2="38796"/>
                        <a14:foregroundMark x1="51719" y1="42130" x2="63073" y2="46389"/>
                        <a14:foregroundMark x1="32604" y1="38056" x2="33594" y2="35556"/>
                        <a14:foregroundMark x1="33594" y1="35556" x2="34792" y2="34259"/>
                        <a14:foregroundMark x1="52240" y1="38148" x2="54375" y2="35370"/>
                        <a14:foregroundMark x1="54375" y1="35370" x2="59167" y2="34167"/>
                        <a14:foregroundMark x1="59167" y1="34167" x2="62552" y2="35648"/>
                        <a14:foregroundMark x1="62552" y1="35648" x2="64792" y2="3814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 l="24577" t="33250" r="27512" b="25755"/>
          <a:stretch/>
        </p:blipFill>
        <p:spPr>
          <a:xfrm>
            <a:off x="514065" y="1300070"/>
            <a:ext cx="11163870" cy="5373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71" y="923238"/>
            <a:ext cx="2360182" cy="953820"/>
          </a:xfrm>
          <a:prstGeom prst="rect">
            <a:avLst/>
          </a:prstGeom>
        </p:spPr>
      </p:pic>
      <p:sp>
        <p:nvSpPr>
          <p:cNvPr id="6" name="Text Box 1"/>
          <p:cNvSpPr txBox="1"/>
          <p:nvPr/>
        </p:nvSpPr>
        <p:spPr>
          <a:xfrm>
            <a:off x="4580329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23"/>
          <p:cNvGrpSpPr/>
          <p:nvPr/>
        </p:nvGrpSpPr>
        <p:grpSpPr>
          <a:xfrm>
            <a:off x="-11723" y="6304491"/>
            <a:ext cx="12203723" cy="543268"/>
            <a:chOff x="-17585" y="5729324"/>
            <a:chExt cx="12203723" cy="1123362"/>
          </a:xfrm>
        </p:grpSpPr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4" name="Rounded Rectangle 83"/>
          <p:cNvSpPr/>
          <p:nvPr/>
        </p:nvSpPr>
        <p:spPr>
          <a:xfrm>
            <a:off x="6596073" y="1417075"/>
            <a:ext cx="5254955" cy="34875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112703" y="1784200"/>
            <a:ext cx="461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6395" y="1405610"/>
            <a:ext cx="5254955" cy="34875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8914" y="3741638"/>
            <a:ext cx="1415679" cy="141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0" b="62963" l="38958" r="47344"/>
                    </a14:imgEffect>
                  </a14:imgLayer>
                </a14:imgProps>
              </a:ext>
            </a:extLst>
          </a:blip>
          <a:srcRect l="38851" t="50195" r="51667" b="32776"/>
          <a:stretch/>
        </p:blipFill>
        <p:spPr>
          <a:xfrm>
            <a:off x="7730464" y="723316"/>
            <a:ext cx="1607706" cy="1624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70185" l="20573" r="28073"/>
                    </a14:imgEffect>
                  </a14:imgLayer>
                </a14:imgProps>
              </a:ext>
            </a:extLst>
          </a:blip>
          <a:srcRect l="19649" t="55563" r="70665" b="27711"/>
          <a:stretch/>
        </p:blipFill>
        <p:spPr>
          <a:xfrm>
            <a:off x="2804879" y="756686"/>
            <a:ext cx="1499485" cy="1456556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 rot="20648338">
            <a:off x="539193" y="4605640"/>
            <a:ext cx="3953102" cy="246466"/>
            <a:chOff x="7524508" y="3836482"/>
            <a:chExt cx="3953102" cy="246466"/>
          </a:xfrm>
        </p:grpSpPr>
        <p:sp>
          <p:nvSpPr>
            <p:cNvPr id="43" name="Rectangle 42"/>
            <p:cNvSpPr/>
            <p:nvPr/>
          </p:nvSpPr>
          <p:spPr>
            <a:xfrm rot="10831809" flipV="1">
              <a:off x="7672911" y="4037229"/>
              <a:ext cx="3648041" cy="45719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</a:t>
              </a:r>
            </a:p>
          </p:txBody>
        </p:sp>
        <p:sp>
          <p:nvSpPr>
            <p:cNvPr id="44" name="Trapezoid 43"/>
            <p:cNvSpPr/>
            <p:nvPr/>
          </p:nvSpPr>
          <p:spPr>
            <a:xfrm rot="10836235">
              <a:off x="10448910" y="3846789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44"/>
            <p:cNvSpPr/>
            <p:nvPr/>
          </p:nvSpPr>
          <p:spPr>
            <a:xfrm rot="10836235">
              <a:off x="7524508" y="3836482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0160" y="4589876"/>
            <a:ext cx="3953102" cy="246466"/>
            <a:chOff x="7524508" y="3836482"/>
            <a:chExt cx="3953102" cy="246466"/>
          </a:xfrm>
        </p:grpSpPr>
        <p:sp>
          <p:nvSpPr>
            <p:cNvPr id="23" name="Rectangle 22"/>
            <p:cNvSpPr/>
            <p:nvPr/>
          </p:nvSpPr>
          <p:spPr>
            <a:xfrm rot="10831809" flipV="1">
              <a:off x="7672911" y="4037229"/>
              <a:ext cx="3648041" cy="45719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</a:t>
              </a:r>
            </a:p>
          </p:txBody>
        </p:sp>
        <p:sp>
          <p:nvSpPr>
            <p:cNvPr id="39" name="Trapezoid 38"/>
            <p:cNvSpPr/>
            <p:nvPr/>
          </p:nvSpPr>
          <p:spPr>
            <a:xfrm rot="10836235">
              <a:off x="10448910" y="3846789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39"/>
            <p:cNvSpPr/>
            <p:nvPr/>
          </p:nvSpPr>
          <p:spPr>
            <a:xfrm rot="10836235">
              <a:off x="7524508" y="3836482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07048" y="4449478"/>
            <a:ext cx="840783" cy="930607"/>
            <a:chOff x="9133472" y="4559337"/>
            <a:chExt cx="840783" cy="930607"/>
          </a:xfrm>
        </p:grpSpPr>
        <p:grpSp>
          <p:nvGrpSpPr>
            <p:cNvPr id="27" name="Group 26"/>
            <p:cNvGrpSpPr/>
            <p:nvPr/>
          </p:nvGrpSpPr>
          <p:grpSpPr>
            <a:xfrm>
              <a:off x="9133472" y="4559337"/>
              <a:ext cx="840783" cy="930607"/>
              <a:chOff x="7985502" y="4381436"/>
              <a:chExt cx="840783" cy="930607"/>
            </a:xfrm>
          </p:grpSpPr>
          <p:sp>
            <p:nvSpPr>
              <p:cNvPr id="13" name="Flowchart: Terminator 12"/>
              <p:cNvSpPr/>
              <p:nvPr/>
            </p:nvSpPr>
            <p:spPr>
              <a:xfrm rot="5400000">
                <a:off x="7970385" y="4516940"/>
                <a:ext cx="876881" cy="605874"/>
              </a:xfrm>
              <a:prstGeom prst="flowChartTerminator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apezoid 8"/>
              <p:cNvSpPr/>
              <p:nvPr/>
            </p:nvSpPr>
            <p:spPr>
              <a:xfrm>
                <a:off x="8051369" y="5200008"/>
                <a:ext cx="716798" cy="58310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9"/>
              <p:cNvSpPr/>
              <p:nvPr/>
            </p:nvSpPr>
            <p:spPr>
              <a:xfrm>
                <a:off x="7985502" y="5266324"/>
                <a:ext cx="840783" cy="45719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apezoid 17"/>
              <p:cNvSpPr/>
              <p:nvPr/>
            </p:nvSpPr>
            <p:spPr>
              <a:xfrm>
                <a:off x="8105888" y="5154288"/>
                <a:ext cx="635156" cy="45720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333012" y="4689720"/>
              <a:ext cx="441702" cy="437827"/>
              <a:chOff x="9696939" y="4034495"/>
              <a:chExt cx="441702" cy="43782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696939" y="4034495"/>
                <a:ext cx="441702" cy="437827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741355" y="4078521"/>
                <a:ext cx="352869" cy="3497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Up Arrow 14"/>
          <p:cNvSpPr/>
          <p:nvPr/>
        </p:nvSpPr>
        <p:spPr>
          <a:xfrm>
            <a:off x="2465344" y="4751733"/>
            <a:ext cx="102735" cy="16921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 rot="14874722">
            <a:off x="2455213" y="4755902"/>
            <a:ext cx="102735" cy="16921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852" b="68241" l="70729" r="79375">
                        <a14:foregroundMark x1="78281" y1="42315" x2="78281" y2="42315"/>
                        <a14:foregroundMark x1="77188" y1="44722" x2="77188" y2="44722"/>
                        <a14:foregroundMark x1="77188" y1="44537" x2="77292" y2="44537"/>
                      </a14:backgroundRemoval>
                    </a14:imgEffect>
                  </a14:imgLayer>
                </a14:imgProps>
              </a:ext>
            </a:extLst>
          </a:blip>
          <a:srcRect l="70852" t="36783" r="20735" b="32042"/>
          <a:stretch/>
        </p:blipFill>
        <p:spPr>
          <a:xfrm>
            <a:off x="5124515" y="723316"/>
            <a:ext cx="2100005" cy="4377469"/>
          </a:xfrm>
          <a:prstGeom prst="rect">
            <a:avLst/>
          </a:prstGeom>
        </p:spPr>
      </p:pic>
      <p:sp>
        <p:nvSpPr>
          <p:cNvPr id="49" name="Oval Callout 48"/>
          <p:cNvSpPr/>
          <p:nvPr/>
        </p:nvSpPr>
        <p:spPr>
          <a:xfrm flipH="1">
            <a:off x="6931835" y="2622682"/>
            <a:ext cx="4583430" cy="1234440"/>
          </a:xfrm>
          <a:prstGeom prst="wedgeEllipseCallout">
            <a:avLst>
              <a:gd name="adj1" fmla="val 40005"/>
              <a:gd name="adj2" fmla="val 78240"/>
            </a:avLst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nhẹ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 ?</a:t>
            </a:r>
          </a:p>
          <a:p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472836" y="4742276"/>
            <a:ext cx="3953102" cy="246466"/>
            <a:chOff x="7524508" y="3836482"/>
            <a:chExt cx="3953102" cy="246466"/>
          </a:xfrm>
        </p:grpSpPr>
        <p:sp>
          <p:nvSpPr>
            <p:cNvPr id="51" name="Rectangle 50"/>
            <p:cNvSpPr/>
            <p:nvPr/>
          </p:nvSpPr>
          <p:spPr>
            <a:xfrm rot="10831809" flipV="1">
              <a:off x="7672911" y="4037229"/>
              <a:ext cx="3648041" cy="45719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</a:t>
              </a:r>
            </a:p>
          </p:txBody>
        </p:sp>
        <p:sp>
          <p:nvSpPr>
            <p:cNvPr id="52" name="Trapezoid 51"/>
            <p:cNvSpPr/>
            <p:nvPr/>
          </p:nvSpPr>
          <p:spPr>
            <a:xfrm rot="10836235">
              <a:off x="10448910" y="3846789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52"/>
            <p:cNvSpPr/>
            <p:nvPr/>
          </p:nvSpPr>
          <p:spPr>
            <a:xfrm rot="10836235">
              <a:off x="7524508" y="3836482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039724" y="4601878"/>
            <a:ext cx="840783" cy="930607"/>
            <a:chOff x="9133472" y="4559337"/>
            <a:chExt cx="840783" cy="930607"/>
          </a:xfrm>
        </p:grpSpPr>
        <p:grpSp>
          <p:nvGrpSpPr>
            <p:cNvPr id="55" name="Group 54"/>
            <p:cNvGrpSpPr/>
            <p:nvPr/>
          </p:nvGrpSpPr>
          <p:grpSpPr>
            <a:xfrm>
              <a:off x="9133472" y="4559337"/>
              <a:ext cx="840783" cy="930607"/>
              <a:chOff x="7985502" y="4381436"/>
              <a:chExt cx="840783" cy="930607"/>
            </a:xfrm>
          </p:grpSpPr>
          <p:sp>
            <p:nvSpPr>
              <p:cNvPr id="59" name="Flowchart: Terminator 58"/>
              <p:cNvSpPr/>
              <p:nvPr/>
            </p:nvSpPr>
            <p:spPr>
              <a:xfrm rot="5400000">
                <a:off x="7970385" y="4516940"/>
                <a:ext cx="876881" cy="605874"/>
              </a:xfrm>
              <a:prstGeom prst="flowChartTerminator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rapezoid 59"/>
              <p:cNvSpPr/>
              <p:nvPr/>
            </p:nvSpPr>
            <p:spPr>
              <a:xfrm>
                <a:off x="8051369" y="5200008"/>
                <a:ext cx="716798" cy="58310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apezoid 60"/>
              <p:cNvSpPr/>
              <p:nvPr/>
            </p:nvSpPr>
            <p:spPr>
              <a:xfrm>
                <a:off x="7985502" y="5266324"/>
                <a:ext cx="840783" cy="45719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apezoid 61"/>
              <p:cNvSpPr/>
              <p:nvPr/>
            </p:nvSpPr>
            <p:spPr>
              <a:xfrm>
                <a:off x="8105888" y="5154288"/>
                <a:ext cx="635156" cy="45720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333012" y="4689720"/>
              <a:ext cx="441702" cy="437827"/>
              <a:chOff x="9696939" y="4034495"/>
              <a:chExt cx="441702" cy="437827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9696939" y="4034495"/>
                <a:ext cx="441702" cy="437827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9741355" y="4078521"/>
                <a:ext cx="352869" cy="3497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3" name="Up Arrow 62"/>
          <p:cNvSpPr/>
          <p:nvPr/>
        </p:nvSpPr>
        <p:spPr>
          <a:xfrm>
            <a:off x="9398020" y="4904133"/>
            <a:ext cx="102735" cy="16921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93025" y="1772735"/>
            <a:ext cx="461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0445" y="2516855"/>
            <a:ext cx="461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209218" y="3841683"/>
            <a:ext cx="1367958" cy="1096052"/>
            <a:chOff x="10150051" y="3844353"/>
            <a:chExt cx="1367958" cy="1096052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4352" b="64167" l="19688" r="28802"/>
                      </a14:imgEffect>
                    </a14:imgLayer>
                  </a14:imgProps>
                </a:ext>
              </a:extLst>
            </a:blip>
            <a:srcRect l="19695" t="44341" r="71138" b="36235"/>
            <a:stretch/>
          </p:blipFill>
          <p:spPr>
            <a:xfrm>
              <a:off x="10150051" y="3844353"/>
              <a:ext cx="914168" cy="108961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4352" b="64167" l="19688" r="28802"/>
                      </a14:imgEffect>
                    </a14:imgLayer>
                  </a14:imgProps>
                </a:ext>
              </a:extLst>
            </a:blip>
            <a:srcRect l="19695" t="44341" r="71138" b="36235"/>
            <a:stretch/>
          </p:blipFill>
          <p:spPr>
            <a:xfrm>
              <a:off x="10603841" y="3850790"/>
              <a:ext cx="914168" cy="1089615"/>
            </a:xfrm>
            <a:prstGeom prst="rect">
              <a:avLst/>
            </a:prstGeom>
          </p:spPr>
        </p:pic>
      </p:grpSp>
      <p:sp>
        <p:nvSpPr>
          <p:cNvPr id="67" name="Flowchart: Document 66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Flowchart: Document 67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717 L -0.20534 0.45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222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37474 0.347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1" grpId="0" animBg="1"/>
      <p:bldP spid="15" grpId="0" animBg="1"/>
      <p:bldP spid="15" grpId="1" animBg="1"/>
      <p:bldP spid="46" grpId="0" animBg="1"/>
      <p:bldP spid="49" grpId="0" animBg="1"/>
      <p:bldP spid="49" grpId="1" animBg="1"/>
      <p:bldP spid="63" grpId="0" animBg="1"/>
      <p:bldP spid="82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69" y="120491"/>
            <a:ext cx="2551876" cy="947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856" y="1197012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58726" y="2238007"/>
            <a:ext cx="5905078" cy="1397822"/>
            <a:chOff x="258726" y="2238007"/>
            <a:chExt cx="5905078" cy="1397822"/>
          </a:xfrm>
        </p:grpSpPr>
        <p:pic>
          <p:nvPicPr>
            <p:cNvPr id="21" name="图片 71687" descr="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14645" y="2569033"/>
              <a:ext cx="5405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Con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gấu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3 con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5981" y="3532148"/>
            <a:ext cx="6135187" cy="1183509"/>
            <a:chOff x="195981" y="3532148"/>
            <a:chExt cx="6135187" cy="1183509"/>
          </a:xfrm>
        </p:grpSpPr>
        <p:pic>
          <p:nvPicPr>
            <p:cNvPr id="22" name="图片 71688" descr="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14369" y="3799317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Con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gấu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nhẹ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3 con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486560" y="2545999"/>
            <a:ext cx="627321" cy="6273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426" b="53704" l="42292" r="80938"/>
                    </a14:imgEffect>
                  </a14:imgLayer>
                </a14:imgProps>
              </a:ext>
            </a:extLst>
          </a:blip>
          <a:srcRect l="41667" t="17936" r="14673" b="42223"/>
          <a:stretch/>
        </p:blipFill>
        <p:spPr>
          <a:xfrm>
            <a:off x="6120104" y="1920002"/>
            <a:ext cx="6580469" cy="3811849"/>
          </a:xfrm>
          <a:prstGeom prst="rect">
            <a:avLst/>
          </a:prstGeom>
        </p:spPr>
      </p:pic>
      <p:grpSp>
        <p:nvGrpSpPr>
          <p:cNvPr id="15" name="组合 23"/>
          <p:cNvGrpSpPr/>
          <p:nvPr/>
        </p:nvGrpSpPr>
        <p:grpSpPr>
          <a:xfrm>
            <a:off x="-13656" y="6195311"/>
            <a:ext cx="12203723" cy="676477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159719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1638" y="4656674"/>
            <a:ext cx="6151721" cy="1098211"/>
            <a:chOff x="151638" y="4656674"/>
            <a:chExt cx="6151721" cy="1098211"/>
          </a:xfrm>
        </p:grpSpPr>
        <p:pic>
          <p:nvPicPr>
            <p:cNvPr id="23" name="图片 71689" descr="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86560" y="4861608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Con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gấu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3 con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41" y="629424"/>
            <a:ext cx="1404828" cy="10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463" b="65093" l="17813" r="50260"/>
                    </a14:imgEffect>
                  </a14:imgLayer>
                </a14:imgProps>
              </a:ext>
            </a:extLst>
          </a:blip>
          <a:srcRect l="17807" t="30546" r="50141" b="35146"/>
          <a:stretch/>
        </p:blipFill>
        <p:spPr>
          <a:xfrm>
            <a:off x="745956" y="3295678"/>
            <a:ext cx="5309938" cy="3197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278" b="65556" l="49740" r="85104"/>
                    </a14:imgEffect>
                  </a14:imgLayer>
                </a14:imgProps>
              </a:ext>
            </a:extLst>
          </a:blip>
          <a:srcRect l="49568" t="30546" r="15088" b="35146"/>
          <a:stretch/>
        </p:blipFill>
        <p:spPr>
          <a:xfrm>
            <a:off x="6208294" y="3295678"/>
            <a:ext cx="5855369" cy="3197099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390" y="438629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151" y="530237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9" name="Rectangle 98"/>
          <p:cNvSpPr/>
          <p:nvPr/>
        </p:nvSpPr>
        <p:spPr>
          <a:xfrm>
            <a:off x="0" y="6584434"/>
            <a:ext cx="12192000" cy="2735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0957361" y="149481"/>
            <a:ext cx="1106302" cy="1273098"/>
            <a:chOff x="10516632" y="314161"/>
            <a:chExt cx="1100831" cy="1331799"/>
          </a:xfrm>
        </p:grpSpPr>
        <p:sp>
          <p:nvSpPr>
            <p:cNvPr id="101" name="Oval 100"/>
            <p:cNvSpPr/>
            <p:nvPr/>
          </p:nvSpPr>
          <p:spPr>
            <a:xfrm>
              <a:off x="10516632" y="936356"/>
              <a:ext cx="1100831" cy="7096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5" b="100000" l="0" r="100000">
                          <a14:foregroundMark x1="43793" y1="37796" x2="43793" y2="37796"/>
                          <a14:foregroundMark x1="61290" y1="40886" x2="61290" y2="40886"/>
                          <a14:foregroundMark x1="42815" y1="72812" x2="42815" y2="72812"/>
                          <a14:foregroundMark x1="48680" y1="73841" x2="48680" y2="73841"/>
                          <a14:foregroundMark x1="54643" y1="72812" x2="54643" y2="72812"/>
                          <a14:foregroundMark x1="13490" y1="93203" x2="69404" y2="94233"/>
                          <a14:foregroundMark x1="14370" y1="95778" x2="69892" y2="97528"/>
                          <a14:foregroundMark x1="77517" y1="89186" x2="82111" y2="973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8144" y="314161"/>
              <a:ext cx="1029319" cy="976997"/>
            </a:xfrm>
            <a:prstGeom prst="rect">
              <a:avLst/>
            </a:prstGeom>
          </p:spPr>
        </p:pic>
      </p:grpSp>
      <p:sp>
        <p:nvSpPr>
          <p:cNvPr id="103" name="Rounded Rectangle 102"/>
          <p:cNvSpPr/>
          <p:nvPr/>
        </p:nvSpPr>
        <p:spPr>
          <a:xfrm>
            <a:off x="1264344" y="1170370"/>
            <a:ext cx="9656035" cy="19525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478075" y="1170979"/>
            <a:ext cx="58341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478076" y="1684999"/>
            <a:ext cx="58341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478076" y="2240441"/>
            <a:ext cx="97961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571631" y="1191385"/>
            <a:ext cx="36391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571630" y="1669339"/>
            <a:ext cx="36391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581340" y="2643994"/>
            <a:ext cx="79690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=&gt;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3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03" grpId="0" animBg="1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19" b="60926" l="14427" r="38490"/>
                    </a14:imgEffect>
                  </a14:imgLayer>
                </a14:imgProps>
              </a:ext>
            </a:extLst>
          </a:blip>
          <a:srcRect l="14667" t="35037" r="61380" b="36185"/>
          <a:stretch/>
        </p:blipFill>
        <p:spPr>
          <a:xfrm>
            <a:off x="-74958" y="1442834"/>
            <a:ext cx="3833367" cy="2590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63" b="61944" l="37656" r="60469"/>
                    </a14:imgEffect>
                  </a14:imgLayer>
                </a14:imgProps>
              </a:ext>
            </a:extLst>
          </a:blip>
          <a:srcRect l="37526" t="35231" r="38521" b="35991"/>
          <a:stretch/>
        </p:blipFill>
        <p:spPr>
          <a:xfrm>
            <a:off x="3847920" y="350519"/>
            <a:ext cx="4213906" cy="2847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67" b="60741" l="62344" r="85781"/>
                    </a14:imgEffect>
                  </a14:imgLayer>
                </a14:imgProps>
              </a:ext>
            </a:extLst>
          </a:blip>
          <a:srcRect l="62354" t="32314" r="13693" b="38908"/>
          <a:stretch/>
        </p:blipFill>
        <p:spPr>
          <a:xfrm>
            <a:off x="8444598" y="2219290"/>
            <a:ext cx="3337561" cy="2255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6041" y="25891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802" y="350519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57316" y="4574756"/>
            <a:ext cx="5834143" cy="1952588"/>
            <a:chOff x="2783467" y="4497668"/>
            <a:chExt cx="5834143" cy="1952588"/>
          </a:xfrm>
        </p:grpSpPr>
        <p:sp>
          <p:nvSpPr>
            <p:cNvPr id="10" name="Rounded Rectangle 9"/>
            <p:cNvSpPr/>
            <p:nvPr/>
          </p:nvSpPr>
          <p:spPr>
            <a:xfrm>
              <a:off x="2783467" y="4497668"/>
              <a:ext cx="5832655" cy="19525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3467" y="4674302"/>
              <a:ext cx="58341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cam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chanh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3467" y="5254159"/>
              <a:ext cx="58341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táo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chanh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83467" y="5788210"/>
              <a:ext cx="58341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bưởi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chanh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6" name="Flowchart: Terminator 15"/>
          <p:cNvSpPr/>
          <p:nvPr/>
        </p:nvSpPr>
        <p:spPr>
          <a:xfrm>
            <a:off x="121546" y="3795612"/>
            <a:ext cx="3206445" cy="770464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cam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4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chanh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4498281" y="2913231"/>
            <a:ext cx="3206445" cy="770464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táo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3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chanh</a:t>
            </a:r>
            <a:endParaRPr 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8353007" y="4474810"/>
            <a:ext cx="3644621" cy="653116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1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cam = 4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chanh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Flowchart: Terminator 19"/>
          <p:cNvSpPr/>
          <p:nvPr/>
        </p:nvSpPr>
        <p:spPr>
          <a:xfrm>
            <a:off x="8399976" y="5167222"/>
            <a:ext cx="3644621" cy="613820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1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táo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= 3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chanh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126193" y="399942"/>
            <a:ext cx="3872423" cy="1257498"/>
            <a:chOff x="2783467" y="4497668"/>
            <a:chExt cx="5834143" cy="1952588"/>
          </a:xfrm>
        </p:grpSpPr>
        <p:sp>
          <p:nvSpPr>
            <p:cNvPr id="23" name="Rounded Rectangle 22"/>
            <p:cNvSpPr/>
            <p:nvPr/>
          </p:nvSpPr>
          <p:spPr>
            <a:xfrm>
              <a:off x="2783467" y="4497668"/>
              <a:ext cx="5832655" cy="19525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83467" y="4674302"/>
              <a:ext cx="5834143" cy="525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cam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mấy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chanh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3467" y="5254158"/>
              <a:ext cx="5834143" cy="525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táo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mấy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chanh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83467" y="5788210"/>
              <a:ext cx="5834143" cy="525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bưởi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bằng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mấy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chanh</a:t>
              </a:r>
              <a:r>
                <a:rPr lang="en-US" sz="16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Left Brace 26"/>
          <p:cNvSpPr/>
          <p:nvPr/>
        </p:nvSpPr>
        <p:spPr>
          <a:xfrm>
            <a:off x="8126193" y="4483490"/>
            <a:ext cx="320752" cy="1305380"/>
          </a:xfrm>
          <a:prstGeom prst="leftBrace">
            <a:avLst>
              <a:gd name="adj1" fmla="val 40246"/>
              <a:gd name="adj2" fmla="val 4835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34156" y="4834763"/>
            <a:ext cx="1192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7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chanh</a:t>
            </a:r>
            <a:endParaRPr 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8388415" y="5826629"/>
            <a:ext cx="3644621" cy="770464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1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bưởi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= 7quả </a:t>
            </a:r>
            <a:r>
              <a:rPr 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chanh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8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0.32357 -0.66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-3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  <p:bldP spid="17" grpId="0" animBg="1"/>
      <p:bldP spid="19" grpId="0" animBg="1"/>
      <p:bldP spid="20" grpId="0" animBg="1"/>
      <p:bldP spid="27" grpId="0" animBg="1"/>
      <p:bldP spid="28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3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462</Words>
  <Application>Microsoft Office PowerPoint</Application>
  <PresentationFormat>Widescreen</PresentationFormat>
  <Paragraphs>58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huyền phạm</cp:lastModifiedBy>
  <cp:revision>37</cp:revision>
  <dcterms:created xsi:type="dcterms:W3CDTF">2021-06-03T14:58:56Z</dcterms:created>
  <dcterms:modified xsi:type="dcterms:W3CDTF">2025-11-10T02:11:17Z</dcterms:modified>
</cp:coreProperties>
</file>