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26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31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60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02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00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9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34B3C1E-9F0A-2B78-21FB-0775FEA7C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31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16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307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54212E9-9F82-DCA0-7EB6-35E85E40B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4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45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12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E1C72C1-8B3B-8735-3899-387A3A162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52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D422609-E8B8-09EA-3D6D-88CD08E12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6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13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56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A6DBC1B-1C3E-FF4A-3E6C-465D7B902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03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93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E485315-DE61-8359-A19F-B6401FCD1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9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780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A47777C-DE21-54A5-097A-564702F69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DCFD8AE-1805-3238-6E28-403D57272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8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69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8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7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92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084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501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786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68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430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03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82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602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56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9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43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7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1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295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219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71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779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29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09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955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24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12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5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5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microsoft.com/office/2007/relationships/media" Target="../media/media2.mp3"/><Relationship Id="rId21" Type="http://schemas.openxmlformats.org/officeDocument/2006/relationships/image" Target="../media/image2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audio" Target="../media/audio1.wav"/><Relationship Id="rId25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5.xml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audio" Target="../media/media5.mp3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20.png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NULL" TargetMode="External"/><Relationship Id="rId7" Type="http://schemas.openxmlformats.org/officeDocument/2006/relationships/audio" Target="../media/audio12.wav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audio" Target="../media/media8.mp3"/><Relationship Id="rId16" Type="http://schemas.openxmlformats.org/officeDocument/2006/relationships/image" Target="../media/image50.png"/><Relationship Id="rId1" Type="http://schemas.microsoft.com/office/2007/relationships/media" Target="../media/media8.mp3"/><Relationship Id="rId6" Type="http://schemas.openxmlformats.org/officeDocument/2006/relationships/audio" Target="../media/audio11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33.xml"/><Relationship Id="rId15" Type="http://schemas.openxmlformats.org/officeDocument/2006/relationships/image" Target="../media/image49.png"/><Relationship Id="rId10" Type="http://schemas.openxmlformats.org/officeDocument/2006/relationships/audio" Target="../media/audio15.wav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8.xml"/><Relationship Id="rId9" Type="http://schemas.openxmlformats.org/officeDocument/2006/relationships/audio" Target="../media/audio14.wav"/><Relationship Id="rId1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12.wav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microsoft.com/office/2007/relationships/media" Target="../media/media8.mp3"/><Relationship Id="rId16" Type="http://schemas.openxmlformats.org/officeDocument/2006/relationships/image" Target="../media/image50.png"/><Relationship Id="rId20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45.png"/><Relationship Id="rId5" Type="http://schemas.openxmlformats.org/officeDocument/2006/relationships/audio" Target="../media/audio11.wav"/><Relationship Id="rId15" Type="http://schemas.openxmlformats.org/officeDocument/2006/relationships/image" Target="../media/image49.png"/><Relationship Id="rId10" Type="http://schemas.openxmlformats.org/officeDocument/2006/relationships/audio" Target="../media/audio15.wav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35.xml"/><Relationship Id="rId9" Type="http://schemas.openxmlformats.org/officeDocument/2006/relationships/audio" Target="../media/audio14.wav"/><Relationship Id="rId1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r>
              <a:rPr lang="en-VN" sz="2800" b="1">
                <a:solidFill>
                  <a:srgbClr val="00B050"/>
                </a:solidFill>
              </a:rPr>
              <a:t>.1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9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20713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01292" y="1793949"/>
                <a:ext cx="3356746" cy="20208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412759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312 0.62824 L -0.36315 -0.8097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-7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441" r="-2441"/>
              <a:stretch/>
            </p:blipFill>
            <p:spPr bwMode="auto">
              <a:xfrm>
                <a:off x="3036701" y="1267096"/>
                <a:ext cx="5230004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02492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8 0.87107 L 0.13099 -0.8726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8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2801173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0" y="2068285"/>
              <a:ext cx="4835363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panda, giraffe, lion,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dolphin, tiger, zebra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950115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74130120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74562"/>
            <a:ext cx="6629975" cy="6815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495191"/>
            <a:ext cx="2054155" cy="2825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62" y="1566342"/>
            <a:ext cx="2039862" cy="26924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396" y="1552517"/>
            <a:ext cx="2078677" cy="27751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667" y="1603785"/>
            <a:ext cx="1970100" cy="26166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455890"/>
            <a:ext cx="1254910" cy="5133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179" y="4391175"/>
            <a:ext cx="1533729" cy="6490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656" y="4530208"/>
            <a:ext cx="788887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4697" y="4396445"/>
            <a:ext cx="1148934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288106" y="520926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dɑːlfɪn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024024" y="531608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laɪən</a:t>
            </a:r>
            <a:r>
              <a:rPr lang="en-US" sz="2400" dirty="0"/>
              <a:t>/</a:t>
            </a:r>
          </a:p>
          <a:p>
            <a:pPr lvl="0" algn="ctr">
              <a:defRPr/>
            </a:pPr>
            <a:r>
              <a:rPr lang="en-US" sz="2400" dirty="0"/>
              <a:t>con </a:t>
            </a:r>
            <a:r>
              <a:rPr lang="en-US" sz="2400" dirty="0" err="1"/>
              <a:t>sư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702527" y="5363740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/>
              <a:t>/</a:t>
            </a:r>
            <a:r>
              <a:rPr lang="en-US" sz="2400" dirty="0" err="1"/>
              <a:t>dʒɪˈræf</a:t>
            </a:r>
            <a:r>
              <a:rPr lang="en-US" sz="2400" dirty="0"/>
              <a:t>/</a:t>
            </a:r>
          </a:p>
          <a:p>
            <a:pPr lvl="0" algn="ctr">
              <a:defRPr/>
            </a:pPr>
            <a:r>
              <a:rPr lang="en-US" sz="2400" dirty="0"/>
              <a:t>con </a:t>
            </a:r>
            <a:r>
              <a:rPr lang="en-US" sz="2400" dirty="0" err="1"/>
              <a:t>hươu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cổ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taɪɡər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con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9659" y="5345823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pændə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gấu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trúc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101" y="1519972"/>
            <a:ext cx="2051961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409" y="4473404"/>
            <a:ext cx="1618183" cy="629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8880" y="1669198"/>
            <a:ext cx="1907318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7012" y="4391175"/>
            <a:ext cx="1326071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07547" y="525601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ziːbrə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ngựa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vằn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8" name="dolph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961355" y="6028937"/>
            <a:ext cx="487363" cy="487363"/>
          </a:xfrm>
          <a:prstGeom prst="rect">
            <a:avLst/>
          </a:prstGeom>
        </p:spPr>
      </p:pic>
      <p:pic>
        <p:nvPicPr>
          <p:cNvPr id="9" name="giraff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738862" y="6145166"/>
            <a:ext cx="487363" cy="487363"/>
          </a:xfrm>
          <a:prstGeom prst="rect">
            <a:avLst/>
          </a:prstGeom>
        </p:spPr>
      </p:pic>
      <p:pic>
        <p:nvPicPr>
          <p:cNvPr id="10" name="l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99480" y="6087015"/>
            <a:ext cx="487363" cy="487363"/>
          </a:xfrm>
          <a:prstGeom prst="rect">
            <a:avLst/>
          </a:prstGeom>
        </p:spPr>
      </p:pic>
      <p:pic>
        <p:nvPicPr>
          <p:cNvPr id="11" name="pand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62207" y="6107434"/>
            <a:ext cx="487363" cy="487363"/>
          </a:xfrm>
          <a:prstGeom prst="rect">
            <a:avLst/>
          </a:prstGeom>
        </p:spPr>
      </p:pic>
      <p:pic>
        <p:nvPicPr>
          <p:cNvPr id="12" name="tig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757939" y="6145165"/>
            <a:ext cx="487363" cy="487363"/>
          </a:xfrm>
          <a:prstGeom prst="rect">
            <a:avLst/>
          </a:prstGeom>
        </p:spPr>
      </p:pic>
      <p:pic>
        <p:nvPicPr>
          <p:cNvPr id="13" name="zebr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885730" y="6087015"/>
            <a:ext cx="487363" cy="487363"/>
          </a:xfrm>
          <a:prstGeom prst="rect">
            <a:avLst/>
          </a:prstGeom>
        </p:spPr>
      </p:pic>
      <p:pic>
        <p:nvPicPr>
          <p:cNvPr id="14" name="CD1 TRACK 0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449229" y="601576"/>
            <a:ext cx="685063" cy="6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44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2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26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4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26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4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526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0F3B7-6151-DFCB-DF75-DB6CB1853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9783" y="1457922"/>
            <a:ext cx="3417156" cy="4816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F4728F-FA88-B88E-AE3C-EB10383CA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7862" y="2833339"/>
            <a:ext cx="2554355" cy="1044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6BCCD-095E-8AD3-C0B5-F86604825925}"/>
              </a:ext>
            </a:extLst>
          </p:cNvPr>
          <p:cNvSpPr txBox="1"/>
          <p:nvPr/>
        </p:nvSpPr>
        <p:spPr>
          <a:xfrm>
            <a:off x="8339966" y="4040898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/ˈpændə/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gấu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trúc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9" name="cd1">
            <a:extLst>
              <a:ext uri="{FF2B5EF4-FFF2-40B4-BE49-F238E27FC236}">
                <a16:creationId xmlns:a16="http://schemas.microsoft.com/office/drawing/2014/main" id="{6F72ADF1-A4FA-25C2-1371-B4BD21D90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969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d1">
            <a:extLst>
              <a:ext uri="{FF2B5EF4-FFF2-40B4-BE49-F238E27FC236}">
                <a16:creationId xmlns:a16="http://schemas.microsoft.com/office/drawing/2014/main" id="{6968C1EF-E6A7-B515-CB28-121CC702C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E8414D-C6CE-4F40-8461-ABF9DB913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363" y="1309594"/>
            <a:ext cx="3559111" cy="5309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06D9B-93FF-19C6-0E39-7C380C0C5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0979" y="2357435"/>
            <a:ext cx="2459484" cy="1040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92BC81-736B-4591-7C76-35E8770D80B0}"/>
              </a:ext>
            </a:extLst>
          </p:cNvPr>
          <p:cNvSpPr txBox="1"/>
          <p:nvPr/>
        </p:nvSpPr>
        <p:spPr>
          <a:xfrm>
            <a:off x="7798527" y="3659867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/dʒɪˈræf/</a:t>
            </a:r>
          </a:p>
          <a:p>
            <a:pPr lvl="0" algn="ctr">
              <a:defRPr/>
            </a:pPr>
            <a:r>
              <a:rPr lang="en-US" sz="2400"/>
              <a:t>con hươu cao cổ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4797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raf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3C3AF9C4-EEB7-2BEA-A9FE-4EB24B849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F8578-4B15-8487-570C-D252D9C33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21" y="1683983"/>
            <a:ext cx="4966354" cy="4070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9C0AA-22C0-154A-97B2-01D296CE3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256" y="2420652"/>
            <a:ext cx="1907066" cy="1134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D0ADE0-516E-2536-0D2E-02B7F790A36D}"/>
              </a:ext>
            </a:extLst>
          </p:cNvPr>
          <p:cNvSpPr txBox="1"/>
          <p:nvPr/>
        </p:nvSpPr>
        <p:spPr>
          <a:xfrm>
            <a:off x="8176924" y="3870247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/ˈlaɪən/</a:t>
            </a:r>
          </a:p>
          <a:p>
            <a:pPr lvl="0" algn="ctr">
              <a:defRPr/>
            </a:pPr>
            <a:r>
              <a:rPr lang="en-US" sz="2400"/>
              <a:t>con sư tử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764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459EF6B2-B02E-2464-AAB2-06213A658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EE304-553B-F9EC-81D9-D53FF746B7C8}"/>
              </a:ext>
            </a:extLst>
          </p:cNvPr>
          <p:cNvSpPr txBox="1"/>
          <p:nvPr/>
        </p:nvSpPr>
        <p:spPr>
          <a:xfrm>
            <a:off x="8307867" y="376993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/ˈdɑːlfɪn/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cá heo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E1E211-A006-37F0-66EA-DED5DD910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287" y="1502069"/>
            <a:ext cx="4362263" cy="4659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9D8F1-CC34-AD34-47CE-019D4D43D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0495" y="2499515"/>
            <a:ext cx="3028035" cy="117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511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22" y="520118"/>
            <a:ext cx="4132915" cy="5813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709466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CAEB35CA-1C01-DEBF-46D9-B50CFC0F9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5DA34-346A-142A-2386-D015CD2F1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026" y="2076083"/>
            <a:ext cx="5487724" cy="3413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38C300-E7C8-7599-A31F-787B075E2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306" y="2676525"/>
            <a:ext cx="1838544" cy="1030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B9C4C7-0E3F-644A-5F60-F0C23566A6D1}"/>
              </a:ext>
            </a:extLst>
          </p:cNvPr>
          <p:cNvSpPr txBox="1"/>
          <p:nvPr/>
        </p:nvSpPr>
        <p:spPr>
          <a:xfrm>
            <a:off x="8067862" y="40191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/ˈtaɪɡər/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9006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6F754B7A-7431-A13B-AE6A-C22CD3379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6735D-AB8B-B94C-0C5A-4773BE5B5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007" y="1580668"/>
            <a:ext cx="4864317" cy="4563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328BF-07D0-069E-95AD-FB515841B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3654" y="2748721"/>
            <a:ext cx="3014994" cy="1360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B1849A-5748-BA49-E00E-2F72ADF4ED25}"/>
              </a:ext>
            </a:extLst>
          </p:cNvPr>
          <p:cNvSpPr txBox="1"/>
          <p:nvPr/>
        </p:nvSpPr>
        <p:spPr>
          <a:xfrm>
            <a:off x="7945397" y="432256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/ˈziːbrə/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ngựa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vằn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3593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eb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33169582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4097478253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040478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panda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540" y="1270993"/>
            <a:ext cx="1553557" cy="218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61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giraffe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dolphin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duck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" b="-189"/>
          <a:stretch/>
        </p:blipFill>
        <p:spPr>
          <a:xfrm>
            <a:off x="2307095" y="940040"/>
            <a:ext cx="1835156" cy="274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27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monkey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556" y="1501381"/>
            <a:ext cx="1982951" cy="162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891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74553" y="1371651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dolphin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16714" y="2209769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57" y="882347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65" y="1540244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" b="867"/>
          <a:stretch/>
        </p:blipFill>
        <p:spPr>
          <a:xfrm>
            <a:off x="2257717" y="1015157"/>
            <a:ext cx="2276184" cy="23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501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camel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giraffe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r="-168"/>
          <a:stretch/>
        </p:blipFill>
        <p:spPr>
          <a:xfrm>
            <a:off x="1641857" y="1138982"/>
            <a:ext cx="3578872" cy="22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33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34079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zebra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602" y="1027428"/>
            <a:ext cx="2743096" cy="25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59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What's this? - It's a panda.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What's that? - It's a dolphin.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397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3436"/>
            <a:ext cx="3285994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495424"/>
            <a:ext cx="12125324" cy="38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56939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12838" y="1670949"/>
              <a:ext cx="5766322" cy="2419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this? - It's a panda.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that? - It's a dolphin.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87440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273233029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54894"/>
            <a:ext cx="3266001" cy="25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485678" y="5315251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519234" y="3991175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1220587" y="1799347"/>
            <a:ext cx="412412" cy="1535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933383" y="4497572"/>
            <a:ext cx="916682" cy="3300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D1 TRACK 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98646" y="627662"/>
            <a:ext cx="666630" cy="666630"/>
          </a:xfrm>
          <a:prstGeom prst="rect">
            <a:avLst/>
          </a:prstGeom>
        </p:spPr>
      </p:pic>
      <p:pic>
        <p:nvPicPr>
          <p:cNvPr id="18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57" end="7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03513" y="2033086"/>
            <a:ext cx="666630" cy="666630"/>
          </a:xfrm>
          <a:prstGeom prst="rect">
            <a:avLst/>
          </a:prstGeom>
        </p:spPr>
      </p:pic>
      <p:pic>
        <p:nvPicPr>
          <p:cNvPr id="19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495" end="5717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37819" y="2844354"/>
            <a:ext cx="666630" cy="666630"/>
          </a:xfrm>
          <a:prstGeom prst="rect">
            <a:avLst/>
          </a:prstGeom>
        </p:spPr>
      </p:pic>
      <p:pic>
        <p:nvPicPr>
          <p:cNvPr id="22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84" end="347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09063" y="3961076"/>
            <a:ext cx="666630" cy="666630"/>
          </a:xfrm>
          <a:prstGeom prst="rect">
            <a:avLst/>
          </a:prstGeom>
        </p:spPr>
      </p:pic>
      <p:pic>
        <p:nvPicPr>
          <p:cNvPr id="23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444" end="1596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94047" y="5464521"/>
            <a:ext cx="666630" cy="6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65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7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5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7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054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23A62-1FC0-728E-9332-8A1D4F554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3" y="1071966"/>
            <a:ext cx="3266001" cy="2572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A59A2-2C0A-726B-92E6-146214F733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476F5-28F5-C88A-B12E-76C0DEFA4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20812-32AE-964F-3548-1C0C3B3323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485678" y="5315251"/>
            <a:ext cx="3664828" cy="927854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2A31AB-AAD9-19BE-3628-D470FC550C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8C3145-E016-2122-2D4B-D5A10453D4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6E2419-3195-45ED-E59D-BBF91136E9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899C95-78D1-547C-B745-960DCD4E27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519234" y="3991175"/>
            <a:ext cx="3925452" cy="720785"/>
          </a:xfrm>
          <a:prstGeom prst="round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51E4C9-D43B-0F0F-933A-68A8E00CCC8D}"/>
              </a:ext>
            </a:extLst>
          </p:cNvPr>
          <p:cNvCxnSpPr>
            <a:cxnSpLocks/>
          </p:cNvCxnSpPr>
          <p:nvPr/>
        </p:nvCxnSpPr>
        <p:spPr>
          <a:xfrm flipV="1">
            <a:off x="1472897" y="2358158"/>
            <a:ext cx="286103" cy="1784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F23441-926A-804D-51AC-761AB6B6D9D9}"/>
              </a:ext>
            </a:extLst>
          </p:cNvPr>
          <p:cNvCxnSpPr>
            <a:cxnSpLocks/>
          </p:cNvCxnSpPr>
          <p:nvPr/>
        </p:nvCxnSpPr>
        <p:spPr>
          <a:xfrm flipV="1">
            <a:off x="950050" y="4540102"/>
            <a:ext cx="808950" cy="4689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16" y="437464"/>
            <a:ext cx="5194184" cy="614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57" end="7454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03513" y="2033086"/>
            <a:ext cx="666630" cy="666630"/>
          </a:xfrm>
          <a:prstGeom prst="rect">
            <a:avLst/>
          </a:prstGeom>
        </p:spPr>
      </p:pic>
      <p:pic>
        <p:nvPicPr>
          <p:cNvPr id="17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95" end="5717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37819" y="2844354"/>
            <a:ext cx="666630" cy="666630"/>
          </a:xfrm>
          <a:prstGeom prst="rect">
            <a:avLst/>
          </a:prstGeom>
        </p:spPr>
      </p:pic>
      <p:pic>
        <p:nvPicPr>
          <p:cNvPr id="25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4" end="3474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09063" y="3961076"/>
            <a:ext cx="666630" cy="666630"/>
          </a:xfrm>
          <a:prstGeom prst="rect">
            <a:avLst/>
          </a:prstGeom>
        </p:spPr>
      </p:pic>
      <p:pic>
        <p:nvPicPr>
          <p:cNvPr id="26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44" end="1596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94047" y="5464521"/>
            <a:ext cx="666630" cy="6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421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5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1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1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76" y="536857"/>
            <a:ext cx="5352049" cy="648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67031"/>
            <a:ext cx="12192000" cy="4954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14235-942A-97EF-1167-ABF67AA8564E}"/>
              </a:ext>
            </a:extLst>
          </p:cNvPr>
          <p:cNvSpPr txBox="1"/>
          <p:nvPr/>
        </p:nvSpPr>
        <p:spPr>
          <a:xfrm>
            <a:off x="7483980" y="2325657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A4110D-7F08-1A12-4F92-12F0FC2EA89A}"/>
              </a:ext>
            </a:extLst>
          </p:cNvPr>
          <p:cNvSpPr txBox="1"/>
          <p:nvPr/>
        </p:nvSpPr>
        <p:spPr>
          <a:xfrm>
            <a:off x="141655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0AFE0-C95C-2CC4-7B40-1BC170D45536}"/>
              </a:ext>
            </a:extLst>
          </p:cNvPr>
          <p:cNvSpPr txBox="1"/>
          <p:nvPr/>
        </p:nvSpPr>
        <p:spPr>
          <a:xfrm>
            <a:off x="723916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 tiger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80016E-0DC2-4642-127D-BB1EF6EB483B}"/>
              </a:ext>
            </a:extLst>
          </p:cNvPr>
          <p:cNvSpPr txBox="1"/>
          <p:nvPr/>
        </p:nvSpPr>
        <p:spPr>
          <a:xfrm>
            <a:off x="857415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srgbClr val="FF0000"/>
                </a:solidFill>
                <a:latin typeface="Calibri"/>
              </a:rPr>
              <a:t>What's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812225-C8B9-0203-8581-800DFA454014}"/>
              </a:ext>
            </a:extLst>
          </p:cNvPr>
          <p:cNvSpPr txBox="1"/>
          <p:nvPr/>
        </p:nvSpPr>
        <p:spPr>
          <a:xfrm>
            <a:off x="1564939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dolphin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635ED-B47D-DD61-CD8D-935E36C7AE53}"/>
              </a:ext>
            </a:extLst>
          </p:cNvPr>
          <p:cNvSpPr txBox="1"/>
          <p:nvPr/>
        </p:nvSpPr>
        <p:spPr>
          <a:xfrm>
            <a:off x="7239164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What's this?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8A4B8-98CB-1C71-1625-A952D267A883}"/>
              </a:ext>
            </a:extLst>
          </p:cNvPr>
          <p:cNvSpPr txBox="1"/>
          <p:nvPr/>
        </p:nvSpPr>
        <p:spPr>
          <a:xfrm>
            <a:off x="7483980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8659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</a:t>
            </a:r>
            <a:r>
              <a:rPr lang="en-US" b="1">
                <a:solidFill>
                  <a:schemeClr val="bg1"/>
                </a:solidFill>
              </a:rPr>
              <a:t>, page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142" y="393526"/>
            <a:ext cx="5051008" cy="58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27DDB-E930-0BA0-CF58-07B494779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0484" y="855493"/>
            <a:ext cx="8778492" cy="726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39332E-B25E-7FD2-DE60-2D4C0F06D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5" y="1582030"/>
            <a:ext cx="10558490" cy="4866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BF3C35-0991-7B1A-B7F8-36606F5F0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64" y="2568575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9BCE31-AEFD-8EE8-CFF8-EDCAF9B149DF}"/>
              </a:ext>
            </a:extLst>
          </p:cNvPr>
          <p:cNvCxnSpPr/>
          <p:nvPr/>
        </p:nvCxnSpPr>
        <p:spPr>
          <a:xfrm>
            <a:off x="6619875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67925D5-2189-6102-E031-35E9BBD95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64" y="1548522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44694D-FEC2-2339-D96C-F4462BDB994A}"/>
              </a:ext>
            </a:extLst>
          </p:cNvPr>
          <p:cNvCxnSpPr/>
          <p:nvPr/>
        </p:nvCxnSpPr>
        <p:spPr>
          <a:xfrm>
            <a:off x="5029200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EF290D1-5797-C2F6-3432-DF46EAF7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14" y="3429000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5CE68-0389-86AD-D8CF-70BF3DB1826B}"/>
              </a:ext>
            </a:extLst>
          </p:cNvPr>
          <p:cNvCxnSpPr/>
          <p:nvPr/>
        </p:nvCxnSpPr>
        <p:spPr>
          <a:xfrm>
            <a:off x="3457575" y="1311648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A4FACDA-0A53-23C6-6D48-D497D71A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08" y="4486444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FE2992-D9A7-AA7C-6A7A-A89FA35E62BD}"/>
              </a:ext>
            </a:extLst>
          </p:cNvPr>
          <p:cNvCxnSpPr/>
          <p:nvPr/>
        </p:nvCxnSpPr>
        <p:spPr>
          <a:xfrm>
            <a:off x="2222219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E736267-1C0B-32F9-0EEF-948A65D1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546" y="1565276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DF43D-676D-83D9-92F0-D1113348AD98}"/>
              </a:ext>
            </a:extLst>
          </p:cNvPr>
          <p:cNvCxnSpPr/>
          <p:nvPr/>
        </p:nvCxnSpPr>
        <p:spPr>
          <a:xfrm>
            <a:off x="9489482" y="1271251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093857C-DF1A-A66F-7169-CF4A0EA8BD4B}"/>
              </a:ext>
            </a:extLst>
          </p:cNvPr>
          <p:cNvSpPr txBox="1"/>
          <p:nvPr/>
        </p:nvSpPr>
        <p:spPr>
          <a:xfrm>
            <a:off x="2222219" y="592559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dolphin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92FDE5-1668-CE1B-FDAB-601063C58C1F}"/>
              </a:ext>
            </a:extLst>
          </p:cNvPr>
          <p:cNvSpPr txBox="1"/>
          <p:nvPr/>
        </p:nvSpPr>
        <p:spPr>
          <a:xfrm>
            <a:off x="4077984" y="591962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0DAEE4-5623-61B8-C2B4-CD3C35CFFC6F}"/>
              </a:ext>
            </a:extLst>
          </p:cNvPr>
          <p:cNvSpPr txBox="1"/>
          <p:nvPr/>
        </p:nvSpPr>
        <p:spPr>
          <a:xfrm>
            <a:off x="5858573" y="590391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giraffe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6E3759-A6D6-BB38-48D5-94976A17EA26}"/>
              </a:ext>
            </a:extLst>
          </p:cNvPr>
          <p:cNvSpPr txBox="1"/>
          <p:nvPr/>
        </p:nvSpPr>
        <p:spPr>
          <a:xfrm>
            <a:off x="7546108" y="5933449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F4D7EA-99C2-F1A7-8BC2-1B4584F90E06}"/>
              </a:ext>
            </a:extLst>
          </p:cNvPr>
          <p:cNvSpPr txBox="1"/>
          <p:nvPr/>
        </p:nvSpPr>
        <p:spPr>
          <a:xfrm>
            <a:off x="9289805" y="5896705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3217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BE7A5-5AFA-C650-0A41-0771F69A2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71" y="479937"/>
            <a:ext cx="4391057" cy="504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8A4B8D-E665-1DA2-8636-67068E899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601"/>
            <a:ext cx="12064492" cy="51244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45EDFB-BF5D-D8B7-BA29-6B327EF916DF}"/>
              </a:ext>
            </a:extLst>
          </p:cNvPr>
          <p:cNvSpPr txBox="1"/>
          <p:nvPr/>
        </p:nvSpPr>
        <p:spPr>
          <a:xfrm>
            <a:off x="7722941" y="1253601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29A59B-7C09-EE61-97B1-B61C95436595}"/>
              </a:ext>
            </a:extLst>
          </p:cNvPr>
          <p:cNvSpPr txBox="1"/>
          <p:nvPr/>
        </p:nvSpPr>
        <p:spPr>
          <a:xfrm>
            <a:off x="8302130" y="1186926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     b   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A74ED1-FBB7-AAC9-7101-37B6E24B16D7}"/>
              </a:ext>
            </a:extLst>
          </p:cNvPr>
          <p:cNvSpPr txBox="1"/>
          <p:nvPr/>
        </p:nvSpPr>
        <p:spPr>
          <a:xfrm>
            <a:off x="7722941" y="2028162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D33951-CAD1-297D-51B7-A24C6DAF38AA}"/>
              </a:ext>
            </a:extLst>
          </p:cNvPr>
          <p:cNvSpPr txBox="1"/>
          <p:nvPr/>
        </p:nvSpPr>
        <p:spPr>
          <a:xfrm>
            <a:off x="8829674" y="1961487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  l       h      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FD3A47-1B74-357B-394E-9C0818C121B1}"/>
              </a:ext>
            </a:extLst>
          </p:cNvPr>
          <p:cNvSpPr txBox="1"/>
          <p:nvPr/>
        </p:nvSpPr>
        <p:spPr>
          <a:xfrm>
            <a:off x="7722941" y="2934131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9C03FF-8BBA-867A-3FF2-BD3C96E8D6F9}"/>
              </a:ext>
            </a:extLst>
          </p:cNvPr>
          <p:cNvSpPr txBox="1"/>
          <p:nvPr/>
        </p:nvSpPr>
        <p:spPr>
          <a:xfrm>
            <a:off x="8302130" y="2867456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     g   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C9D2E7-9869-B54B-FD51-D514E7577F63}"/>
              </a:ext>
            </a:extLst>
          </p:cNvPr>
          <p:cNvSpPr txBox="1"/>
          <p:nvPr/>
        </p:nvSpPr>
        <p:spPr>
          <a:xfrm>
            <a:off x="7722941" y="3811786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361108-2AFE-CA4A-8C1F-A043A20096AE}"/>
              </a:ext>
            </a:extLst>
          </p:cNvPr>
          <p:cNvSpPr txBox="1"/>
          <p:nvPr/>
        </p:nvSpPr>
        <p:spPr>
          <a:xfrm>
            <a:off x="8473580" y="3803648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   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E8DE40-006B-A8B0-288E-7B6EFDD38F19}"/>
              </a:ext>
            </a:extLst>
          </p:cNvPr>
          <p:cNvSpPr txBox="1"/>
          <p:nvPr/>
        </p:nvSpPr>
        <p:spPr>
          <a:xfrm>
            <a:off x="7722941" y="5671074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F83A98-08CD-4BAF-6746-5E9540EE1E16}"/>
              </a:ext>
            </a:extLst>
          </p:cNvPr>
          <p:cNvSpPr txBox="1"/>
          <p:nvPr/>
        </p:nvSpPr>
        <p:spPr>
          <a:xfrm>
            <a:off x="8391524" y="5604399"/>
            <a:ext cx="3933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  i     a    f      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699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20" grpId="0"/>
      <p:bldP spid="21" grpId="0"/>
      <p:bldP spid="22" grpId="0"/>
      <p:bldP spid="23" grpId="0"/>
      <p:bldP spid="24" grpId="0"/>
      <p:bldP spid="27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932411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18800630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this? - It's a panda. What's that? - It's a dolphin.</a:t>
            </a:r>
          </a:p>
        </p:txBody>
      </p:sp>
    </p:spTree>
    <p:extLst>
      <p:ext uri="{BB962C8B-B14F-4D97-AF65-F5344CB8AC3E}">
        <p14:creationId xmlns:p14="http://schemas.microsoft.com/office/powerpoint/2010/main" val="3664127399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7)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328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/>
          <p:cNvSpPr/>
          <p:nvPr/>
        </p:nvSpPr>
        <p:spPr>
          <a:xfrm>
            <a:off x="1488141" y="1541929"/>
            <a:ext cx="9861177" cy="4105836"/>
          </a:xfrm>
          <a:prstGeom prst="verticalScroll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quickly and say aloud the word.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19392" y="2415563"/>
            <a:ext cx="4093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Who’s faster?</a:t>
            </a:r>
          </a:p>
        </p:txBody>
      </p:sp>
    </p:spTree>
    <p:extLst>
      <p:ext uri="{BB962C8B-B14F-4D97-AF65-F5344CB8AC3E}">
        <p14:creationId xmlns:p14="http://schemas.microsoft.com/office/powerpoint/2010/main" val="3457981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4.44444E-6 L -2.29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05254" y="1103420"/>
                <a:ext cx="2948819" cy="34019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3436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541 -0.0493 L -0.83217 -0.049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3810" y="1075915"/>
            <a:ext cx="10694226" cy="5333850"/>
            <a:chOff x="603810" y="1075915"/>
            <a:chExt cx="10694226" cy="5333850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9223" y="1085049"/>
                <a:ext cx="3626439" cy="3377413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603810" y="1075915"/>
            <a:ext cx="10694226" cy="5333850"/>
            <a:chOff x="603810" y="1075915"/>
            <a:chExt cx="10694226" cy="5333850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9223" y="1133285"/>
                <a:ext cx="3626439" cy="32809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43252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3 -0.00995 L 0.80755 -0.0298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43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49549" y="817943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" r="494"/>
              <a:stretch/>
            </p:blipFill>
            <p:spPr bwMode="auto">
              <a:xfrm>
                <a:off x="4075739" y="1267096"/>
                <a:ext cx="3151928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73058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73 0.86574 L 0.71783 -0.7159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78" y="-7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61071" y="-782904"/>
                <a:ext cx="3241021" cy="3241021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61071" y="-648926"/>
                <a:ext cx="3241021" cy="29730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116391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79675 L -0.01459 0.8687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8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588</Words>
  <Application>Microsoft Office PowerPoint</Application>
  <PresentationFormat>Widescreen</PresentationFormat>
  <Paragraphs>167</Paragraphs>
  <Slides>42</Slides>
  <Notes>41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等线</vt:lpstr>
      <vt:lpstr>Arial</vt:lpstr>
      <vt:lpstr>Arial Unicode MS</vt:lpstr>
      <vt:lpstr>Arial-Rounded</vt:lpstr>
      <vt:lpstr>Berlin Sans FB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17</cp:revision>
  <dcterms:created xsi:type="dcterms:W3CDTF">2023-01-31T08:21:18Z</dcterms:created>
  <dcterms:modified xsi:type="dcterms:W3CDTF">2025-09-13T09:28:25Z</dcterms:modified>
</cp:coreProperties>
</file>