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4" r:id="rId3"/>
    <p:sldId id="267" r:id="rId4"/>
    <p:sldId id="268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8" r:id="rId13"/>
    <p:sldId id="347" r:id="rId14"/>
    <p:sldId id="270" r:id="rId15"/>
    <p:sldId id="289" r:id="rId16"/>
    <p:sldId id="314" r:id="rId17"/>
    <p:sldId id="315" r:id="rId18"/>
    <p:sldId id="350" r:id="rId19"/>
    <p:sldId id="351" r:id="rId20"/>
    <p:sldId id="352" r:id="rId21"/>
    <p:sldId id="354" r:id="rId22"/>
    <p:sldId id="356" r:id="rId23"/>
    <p:sldId id="284" r:id="rId24"/>
    <p:sldId id="353" r:id="rId25"/>
    <p:sldId id="293" r:id="rId26"/>
    <p:sldId id="355" r:id="rId27"/>
    <p:sldId id="294" r:id="rId28"/>
    <p:sldId id="295" r:id="rId29"/>
    <p:sldId id="296" r:id="rId30"/>
    <p:sldId id="29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C00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1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099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993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147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836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489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93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93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2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2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249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</a:t>
            </a:r>
            <a:r>
              <a:rPr lang="en-US" dirty="0" smtClean="0">
                <a:solidFill>
                  <a:srgbClr val="FF0000"/>
                </a:solidFill>
              </a:rPr>
              <a:t>4: Activities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4207"/>
            <a:ext cx="1201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</a:t>
            </a:r>
            <a:r>
              <a:rPr lang="en-US" dirty="0" smtClean="0">
                <a:solidFill>
                  <a:schemeClr val="bg1"/>
                </a:solidFill>
              </a:rPr>
              <a:t>4.3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3" r:id="rId13"/>
    <p:sldLayoutId id="2147483669" r:id="rId14"/>
    <p:sldLayoutId id="2147483671" r:id="rId15"/>
    <p:sldLayoutId id="2147483681" r:id="rId16"/>
    <p:sldLayoutId id="2147483685" r:id="rId17"/>
    <p:sldLayoutId id="2147483694" r:id="rId18"/>
    <p:sldLayoutId id="2147483695" r:id="rId19"/>
    <p:sldLayoutId id="2147483696" r:id="rId2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74" y="-61546"/>
            <a:ext cx="12298274" cy="69195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95061D-2449-4027-9F2C-C70FEEA79F9A}"/>
              </a:ext>
            </a:extLst>
          </p:cNvPr>
          <p:cNvSpPr txBox="1"/>
          <p:nvPr/>
        </p:nvSpPr>
        <p:spPr>
          <a:xfrm>
            <a:off x="6334125" y="3257550"/>
            <a:ext cx="500062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7030A0"/>
                </a:solidFill>
                <a:latin typeface="Comic Sans MS" panose="030F0702030302020204" pitchFamily="66" charset="0"/>
              </a:rPr>
              <a:t>Unit 4: ACTIVITIES</a:t>
            </a:r>
          </a:p>
          <a:p>
            <a:pPr algn="ctr"/>
            <a:r>
              <a:rPr lang="en-US" sz="25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Lesson </a:t>
            </a:r>
            <a:r>
              <a:rPr lang="en-US" sz="2500" b="1" dirty="0">
                <a:solidFill>
                  <a:srgbClr val="7030A0"/>
                </a:solidFill>
                <a:latin typeface="Comic Sans MS" panose="030F0702030302020204" pitchFamily="66" charset="0"/>
              </a:rPr>
              <a:t>4 </a:t>
            </a:r>
          </a:p>
          <a:p>
            <a:pPr algn="ctr"/>
            <a:r>
              <a:rPr lang="en-US" sz="2500" dirty="0">
                <a:solidFill>
                  <a:srgbClr val="7030A0"/>
                </a:solidFill>
                <a:latin typeface="Comic Sans MS" panose="030F0702030302020204" pitchFamily="66" charset="0"/>
              </a:rPr>
              <a:t>Page 59</a:t>
            </a: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F62F87-8A29-4A18-879B-F56A6DC0F908}"/>
              </a:ext>
            </a:extLst>
          </p:cNvPr>
          <p:cNvSpPr txBox="1"/>
          <p:nvPr/>
        </p:nvSpPr>
        <p:spPr>
          <a:xfrm>
            <a:off x="0" y="470457"/>
            <a:ext cx="2533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REVIEW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48FF04-AF29-4ED2-90C1-C1FCE731744B}"/>
              </a:ext>
            </a:extLst>
          </p:cNvPr>
          <p:cNvSpPr txBox="1"/>
          <p:nvPr/>
        </p:nvSpPr>
        <p:spPr>
          <a:xfrm>
            <a:off x="3590925" y="725707"/>
            <a:ext cx="554024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Look and complete.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A24BB5-F674-4B21-B170-3B575A1713DC}"/>
              </a:ext>
            </a:extLst>
          </p:cNvPr>
          <p:cNvSpPr/>
          <p:nvPr/>
        </p:nvSpPr>
        <p:spPr>
          <a:xfrm>
            <a:off x="3590925" y="2581831"/>
            <a:ext cx="645795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I’m skating at the </a:t>
            </a:r>
            <a:r>
              <a:rPr lang="en-US" sz="3600" b="1" dirty="0" smtClean="0">
                <a:solidFill>
                  <a:srgbClr val="0070C0"/>
                </a:solidFill>
              </a:rPr>
              <a:t>__________. 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64CEEFC-8884-440D-8B05-DEA670E91698}"/>
              </a:ext>
            </a:extLst>
          </p:cNvPr>
          <p:cNvSpPr/>
          <p:nvPr/>
        </p:nvSpPr>
        <p:spPr>
          <a:xfrm>
            <a:off x="3405187" y="2343706"/>
            <a:ext cx="600075" cy="4762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07C4EA-8CAC-43F7-AE99-91813979FA8E}"/>
              </a:ext>
            </a:extLst>
          </p:cNvPr>
          <p:cNvSpPr/>
          <p:nvPr/>
        </p:nvSpPr>
        <p:spPr>
          <a:xfrm>
            <a:off x="4389370" y="4419600"/>
            <a:ext cx="2085975" cy="4857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skate park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6640D31-26D8-48F1-9F46-A87E775CE2F4}"/>
              </a:ext>
            </a:extLst>
          </p:cNvPr>
          <p:cNvSpPr/>
          <p:nvPr/>
        </p:nvSpPr>
        <p:spPr>
          <a:xfrm>
            <a:off x="7324725" y="4419600"/>
            <a:ext cx="2085975" cy="4857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studio</a:t>
            </a:r>
          </a:p>
        </p:txBody>
      </p:sp>
    </p:spTree>
    <p:extLst>
      <p:ext uri="{BB962C8B-B14F-4D97-AF65-F5344CB8AC3E}">
        <p14:creationId xmlns:p14="http://schemas.microsoft.com/office/powerpoint/2010/main" val="1052676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72 -0.03611 C 0.06537 -0.0287 0.078 -0.02153 0.08256 -0.02153 C 0.11068 -0.02153 0.13972 -0.13518 0.13972 -0.24861 C 0.13972 -0.19143 0.1543 -0.13518 0.16784 -0.13518 C 0.18242 -0.13518 0.19597 -0.19236 0.19597 -0.24861 C 0.19597 -0.2206 0.20313 -0.19143 0.21055 -0.19143 C 0.21771 -0.19143 0.225 -0.21967 0.225 -0.24861 C 0.225 -0.23426 0.22865 -0.2206 0.23216 -0.2206 C 0.23594 -0.2206 0.23946 -0.23495 0.23946 -0.24861 C 0.23946 -0.24143 0.24115 -0.23426 0.2431 -0.23426 C 0.24401 -0.23426 0.24675 -0.24167 0.24675 -0.24861 C 0.24675 -0.24514 0.24766 -0.24143 0.24857 -0.24143 C 0.24857 -0.24051 0.25026 -0.24491 0.25026 -0.24861 C 0.25026 -0.24676 0.25026 -0.24514 0.25117 -0.24514 C 0.25117 -0.24606 0.25222 -0.24699 0.25222 -0.24861 C 0.25222 -0.24792 0.25222 -0.24676 0.25222 -0.24606 C 0.25313 -0.24606 0.25313 -0.24676 0.25313 -0.24792 C 0.25404 -0.24792 0.25404 -0.24699 0.25404 -0.24606 C 0.25508 -0.24606 0.25508 -0.24676 0.25508 -0.24792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99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1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F62F87-8A29-4A18-879B-F56A6DC0F908}"/>
              </a:ext>
            </a:extLst>
          </p:cNvPr>
          <p:cNvSpPr txBox="1"/>
          <p:nvPr/>
        </p:nvSpPr>
        <p:spPr>
          <a:xfrm>
            <a:off x="0" y="470457"/>
            <a:ext cx="2533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REVIEW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48FF04-AF29-4ED2-90C1-C1FCE731744B}"/>
              </a:ext>
            </a:extLst>
          </p:cNvPr>
          <p:cNvSpPr txBox="1"/>
          <p:nvPr/>
        </p:nvSpPr>
        <p:spPr>
          <a:xfrm>
            <a:off x="3590925" y="725707"/>
            <a:ext cx="554024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Look and complete.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A24BB5-F674-4B21-B170-3B575A1713DC}"/>
              </a:ext>
            </a:extLst>
          </p:cNvPr>
          <p:cNvSpPr/>
          <p:nvPr/>
        </p:nvSpPr>
        <p:spPr>
          <a:xfrm>
            <a:off x="3590924" y="2581831"/>
            <a:ext cx="8006129" cy="11043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He’s playing games at the </a:t>
            </a:r>
            <a:r>
              <a:rPr lang="en-US" sz="3600" b="1" dirty="0" smtClean="0">
                <a:solidFill>
                  <a:srgbClr val="0070C0"/>
                </a:solidFill>
              </a:rPr>
              <a:t>__________. 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64CEEFC-8884-440D-8B05-DEA670E91698}"/>
              </a:ext>
            </a:extLst>
          </p:cNvPr>
          <p:cNvSpPr/>
          <p:nvPr/>
        </p:nvSpPr>
        <p:spPr>
          <a:xfrm>
            <a:off x="3405187" y="2343706"/>
            <a:ext cx="600075" cy="4762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07C4EA-8CAC-43F7-AE99-91813979FA8E}"/>
              </a:ext>
            </a:extLst>
          </p:cNvPr>
          <p:cNvSpPr/>
          <p:nvPr/>
        </p:nvSpPr>
        <p:spPr>
          <a:xfrm>
            <a:off x="7208770" y="4400550"/>
            <a:ext cx="2085975" cy="4857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arcade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6640D31-26D8-48F1-9F46-A87E775CE2F4}"/>
              </a:ext>
            </a:extLst>
          </p:cNvPr>
          <p:cNvSpPr/>
          <p:nvPr/>
        </p:nvSpPr>
        <p:spPr>
          <a:xfrm>
            <a:off x="4352925" y="4400550"/>
            <a:ext cx="2085975" cy="4857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library</a:t>
            </a:r>
          </a:p>
        </p:txBody>
      </p:sp>
    </p:spTree>
    <p:extLst>
      <p:ext uri="{BB962C8B-B14F-4D97-AF65-F5344CB8AC3E}">
        <p14:creationId xmlns:p14="http://schemas.microsoft.com/office/powerpoint/2010/main" val="39850285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C -0.00273 0.00648 -0.0121 0.01296 -0.01549 0.01296 C -0.03619 0.01296 -0.05755 -0.08704 -0.05755 -0.18704 C -0.05755 -0.13681 -0.06822 -0.08704 -0.07825 -0.08704 C -0.08893 -0.08704 -0.09895 -0.1375 -0.09895 -0.18704 C -0.09895 -0.16227 -0.1043 -0.13681 -0.10964 -0.13681 C -0.11498 -0.13681 -0.12045 -0.16157 -0.12045 -0.18704 C -0.12045 -0.17431 -0.12305 -0.16227 -0.12566 -0.16227 C -0.12826 -0.16227 -0.13099 -0.175 -0.13099 -0.18704 C -0.13099 -0.18056 -0.1323 -0.17431 -0.1336 -0.17431 C -0.13438 -0.17431 -0.13633 -0.18079 -0.13633 -0.18704 C -0.13633 -0.1838 -0.13711 -0.18056 -0.13764 -0.18056 C -0.13764 -0.17986 -0.13894 -0.18357 -0.13894 -0.18704 C -0.13894 -0.18542 -0.13894 -0.1838 -0.13959 -0.1838 C -0.13959 -0.18449 -0.14037 -0.18542 -0.14037 -0.18704 C -0.14037 -0.18634 -0.14037 -0.18542 -0.14037 -0.18449 C -0.14102 -0.18449 -0.14102 -0.18542 -0.14102 -0.18634 C -0.14167 -0.18634 -0.14167 -0.18542 -0.14167 -0.18449 C -0.14232 -0.18449 -0.14232 -0.18542 -0.14232 -0.18634 " pathEditMode="relative" rAng="0" ptsTypes="AAAAAAAAAAAAAAAAA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-87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F62F87-8A29-4A18-879B-F56A6DC0F908}"/>
              </a:ext>
            </a:extLst>
          </p:cNvPr>
          <p:cNvSpPr txBox="1"/>
          <p:nvPr/>
        </p:nvSpPr>
        <p:spPr>
          <a:xfrm>
            <a:off x="0" y="470457"/>
            <a:ext cx="2533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REVIEW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48FF04-AF29-4ED2-90C1-C1FCE731744B}"/>
              </a:ext>
            </a:extLst>
          </p:cNvPr>
          <p:cNvSpPr txBox="1"/>
          <p:nvPr/>
        </p:nvSpPr>
        <p:spPr>
          <a:xfrm>
            <a:off x="3590925" y="725707"/>
            <a:ext cx="554024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Look and complete.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A24BB5-F674-4B21-B170-3B575A1713DC}"/>
              </a:ext>
            </a:extLst>
          </p:cNvPr>
          <p:cNvSpPr/>
          <p:nvPr/>
        </p:nvSpPr>
        <p:spPr>
          <a:xfrm>
            <a:off x="3590925" y="2581831"/>
            <a:ext cx="644989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I’m flying kite at  </a:t>
            </a:r>
            <a:r>
              <a:rPr lang="en-US" sz="3600" b="1" dirty="0" smtClean="0">
                <a:solidFill>
                  <a:srgbClr val="0070C0"/>
                </a:solidFill>
              </a:rPr>
              <a:t>__________. 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64CEEFC-8884-440D-8B05-DEA670E91698}"/>
              </a:ext>
            </a:extLst>
          </p:cNvPr>
          <p:cNvSpPr/>
          <p:nvPr/>
        </p:nvSpPr>
        <p:spPr>
          <a:xfrm>
            <a:off x="3405187" y="2343706"/>
            <a:ext cx="600075" cy="4762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07C4EA-8CAC-43F7-AE99-91813979FA8E}"/>
              </a:ext>
            </a:extLst>
          </p:cNvPr>
          <p:cNvSpPr/>
          <p:nvPr/>
        </p:nvSpPr>
        <p:spPr>
          <a:xfrm>
            <a:off x="4389370" y="4419600"/>
            <a:ext cx="2085975" cy="4857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soccer field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6640D31-26D8-48F1-9F46-A87E775CE2F4}"/>
              </a:ext>
            </a:extLst>
          </p:cNvPr>
          <p:cNvSpPr/>
          <p:nvPr/>
        </p:nvSpPr>
        <p:spPr>
          <a:xfrm>
            <a:off x="7324725" y="4419600"/>
            <a:ext cx="2085975" cy="4857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arcade</a:t>
            </a:r>
          </a:p>
        </p:txBody>
      </p:sp>
    </p:spTree>
    <p:extLst>
      <p:ext uri="{BB962C8B-B14F-4D97-AF65-F5344CB8AC3E}">
        <p14:creationId xmlns:p14="http://schemas.microsoft.com/office/powerpoint/2010/main" val="29593145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3611 C 0.00443 -0.0287 0.01706 -0.02153 0.02162 -0.02153 C 0.04974 -0.02153 0.07878 -0.13518 0.07878 -0.24861 C 0.07878 -0.19143 0.09336 -0.13518 0.1069 -0.13518 C 0.12149 -0.13518 0.13503 -0.19236 0.13503 -0.24861 C 0.13503 -0.2206 0.14219 -0.19143 0.14961 -0.19143 C 0.15677 -0.19143 0.16407 -0.21967 0.16407 -0.24861 C 0.16407 -0.23426 0.16771 -0.2206 0.17123 -0.2206 C 0.175 -0.2206 0.17852 -0.23495 0.17852 -0.24861 C 0.17852 -0.24143 0.18021 -0.23426 0.18216 -0.23426 C 0.18308 -0.23426 0.18581 -0.24167 0.18581 -0.24861 C 0.18581 -0.24514 0.18672 -0.24143 0.18763 -0.24143 C 0.18763 -0.24051 0.18933 -0.24491 0.18933 -0.24861 C 0.18933 -0.24676 0.18933 -0.24514 0.19024 -0.24514 C 0.19024 -0.24606 0.19128 -0.24699 0.19128 -0.24861 C 0.19128 -0.24792 0.19128 -0.24676 0.19128 -0.24606 C 0.19219 -0.24606 0.19219 -0.24676 0.19219 -0.24792 C 0.1931 -0.24792 0.1931 -0.24699 0.1931 -0.24606 C 0.19414 -0.24606 0.19414 -0.24676 0.19414 -0.24792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99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F62F87-8A29-4A18-879B-F56A6DC0F908}"/>
              </a:ext>
            </a:extLst>
          </p:cNvPr>
          <p:cNvSpPr txBox="1"/>
          <p:nvPr/>
        </p:nvSpPr>
        <p:spPr>
          <a:xfrm>
            <a:off x="0" y="470457"/>
            <a:ext cx="2533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REVIEW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48FF04-AF29-4ED2-90C1-C1FCE731744B}"/>
              </a:ext>
            </a:extLst>
          </p:cNvPr>
          <p:cNvSpPr txBox="1"/>
          <p:nvPr/>
        </p:nvSpPr>
        <p:spPr>
          <a:xfrm>
            <a:off x="3590925" y="725707"/>
            <a:ext cx="554024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Look and complete.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A24BB5-F674-4B21-B170-3B575A1713DC}"/>
              </a:ext>
            </a:extLst>
          </p:cNvPr>
          <p:cNvSpPr/>
          <p:nvPr/>
        </p:nvSpPr>
        <p:spPr>
          <a:xfrm>
            <a:off x="3590925" y="2581831"/>
            <a:ext cx="7874244" cy="11043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They’re reading at the </a:t>
            </a:r>
            <a:r>
              <a:rPr lang="en-US" sz="3600" b="1" dirty="0" smtClean="0">
                <a:solidFill>
                  <a:srgbClr val="0070C0"/>
                </a:solidFill>
              </a:rPr>
              <a:t>__________. 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64CEEFC-8884-440D-8B05-DEA670E91698}"/>
              </a:ext>
            </a:extLst>
          </p:cNvPr>
          <p:cNvSpPr/>
          <p:nvPr/>
        </p:nvSpPr>
        <p:spPr>
          <a:xfrm>
            <a:off x="3405187" y="2343706"/>
            <a:ext cx="600075" cy="4762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07C4EA-8CAC-43F7-AE99-91813979FA8E}"/>
              </a:ext>
            </a:extLst>
          </p:cNvPr>
          <p:cNvSpPr/>
          <p:nvPr/>
        </p:nvSpPr>
        <p:spPr>
          <a:xfrm>
            <a:off x="7208770" y="4400550"/>
            <a:ext cx="2085975" cy="4857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coffee shop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6640D31-26D8-48F1-9F46-A87E775CE2F4}"/>
              </a:ext>
            </a:extLst>
          </p:cNvPr>
          <p:cNvSpPr/>
          <p:nvPr/>
        </p:nvSpPr>
        <p:spPr>
          <a:xfrm>
            <a:off x="4352925" y="4400550"/>
            <a:ext cx="2085975" cy="4857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skate park</a:t>
            </a:r>
          </a:p>
        </p:txBody>
      </p:sp>
    </p:spTree>
    <p:extLst>
      <p:ext uri="{BB962C8B-B14F-4D97-AF65-F5344CB8AC3E}">
        <p14:creationId xmlns:p14="http://schemas.microsoft.com/office/powerpoint/2010/main" val="20632630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C -0.00273 0.00648 -0.0121 0.01296 -0.01549 0.01296 C -0.03619 0.01296 -0.05755 -0.08704 -0.05755 -0.18704 C -0.05755 -0.13681 -0.06822 -0.08704 -0.07825 -0.08704 C -0.08893 -0.08704 -0.09895 -0.1375 -0.09895 -0.18704 C -0.09895 -0.16227 -0.1043 -0.13681 -0.10964 -0.13681 C -0.11498 -0.13681 -0.12045 -0.16157 -0.12045 -0.18704 C -0.12045 -0.17431 -0.12305 -0.16227 -0.12566 -0.16227 C -0.12826 -0.16227 -0.13099 -0.175 -0.13099 -0.18704 C -0.13099 -0.18056 -0.1323 -0.17431 -0.1336 -0.17431 C -0.13438 -0.17431 -0.13633 -0.18079 -0.13633 -0.18704 C -0.13633 -0.1838 -0.13711 -0.18056 -0.13764 -0.18056 C -0.13764 -0.17986 -0.13894 -0.18357 -0.13894 -0.18704 C -0.13894 -0.18542 -0.13894 -0.1838 -0.13959 -0.1838 C -0.13959 -0.18449 -0.14037 -0.18542 -0.14037 -0.18704 C -0.14037 -0.18634 -0.14037 -0.18542 -0.14037 -0.18449 C -0.14102 -0.18449 -0.14102 -0.18542 -0.14102 -0.18634 C -0.14167 -0.18634 -0.14167 -0.18542 -0.14167 -0.18449 C -0.14232 -0.18449 -0.14232 -0.18542 -0.14232 -0.18634 " pathEditMode="relative" rAng="0" ptsTypes="AAAAAAAAAAAAAAAAA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-87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403929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3975"/>
            <a:ext cx="9125339" cy="6944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061" y="382086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9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4358CB-51EA-4C18-B875-AEECB9D4E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720"/>
            <a:ext cx="6144482" cy="10955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E41EFD-1AC1-45C0-94E2-92D4204CA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485" y="0"/>
            <a:ext cx="1663800" cy="149924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3DD3086-B70E-4297-AAB8-E12B5C550E4E}"/>
              </a:ext>
            </a:extLst>
          </p:cNvPr>
          <p:cNvSpPr/>
          <p:nvPr/>
        </p:nvSpPr>
        <p:spPr>
          <a:xfrm>
            <a:off x="1476374" y="2200276"/>
            <a:ext cx="8582025" cy="22288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7030A0"/>
                </a:solidFill>
                <a:latin typeface="Comic Sans MS" panose="030F0702030302020204" pitchFamily="66" charset="0"/>
              </a:rPr>
              <a:t>Underline keywords in each statement.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7030A0"/>
                </a:solidFill>
                <a:latin typeface="Comic Sans MS" panose="030F0702030302020204" pitchFamily="66" charset="0"/>
              </a:rPr>
              <a:t>Read the text carefully and find information.</a:t>
            </a:r>
          </a:p>
        </p:txBody>
      </p:sp>
      <p:pic>
        <p:nvPicPr>
          <p:cNvPr id="3" name="Graphic 2" descr="Right pointing backhand index with solid fill">
            <a:extLst>
              <a:ext uri="{FF2B5EF4-FFF2-40B4-BE49-F238E27FC236}">
                <a16:creationId xmlns:a16="http://schemas.microsoft.com/office/drawing/2014/main" id="{BEBF4164-80F6-41DA-94FB-4EF9B6CB16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76401" y="20772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BC0D8DBD-C5EC-49EE-937B-0D92CC753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9433"/>
            <a:ext cx="12192000" cy="3304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2F1B369-606C-45B4-8BF0-E4CD4253D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8052"/>
            <a:ext cx="12192000" cy="168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0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86E18A-25D5-43A8-B1D2-3202BE847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3576"/>
            <a:ext cx="12192000" cy="4774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F1318D-411A-4C3D-A21E-64E0B55FC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14782">
            <a:off x="2338747" y="-74695"/>
            <a:ext cx="1799835" cy="23055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4F3164-49BC-4303-91A3-8A2EF35FC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65778">
            <a:off x="8006824" y="-49119"/>
            <a:ext cx="1799835" cy="230557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2D3BAC-6A72-4FA0-8A62-41459AA3EF01}"/>
              </a:ext>
            </a:extLst>
          </p:cNvPr>
          <p:cNvCxnSpPr/>
          <p:nvPr/>
        </p:nvCxnSpPr>
        <p:spPr>
          <a:xfrm>
            <a:off x="1113183" y="2912165"/>
            <a:ext cx="7927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50F1E9-A747-47E5-BB8C-AF7811A5DB91}"/>
              </a:ext>
            </a:extLst>
          </p:cNvPr>
          <p:cNvCxnSpPr>
            <a:cxnSpLocks/>
          </p:cNvCxnSpPr>
          <p:nvPr/>
        </p:nvCxnSpPr>
        <p:spPr>
          <a:xfrm>
            <a:off x="2634033" y="2928730"/>
            <a:ext cx="120926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3C7385-13DC-463B-866C-271C029088FD}"/>
              </a:ext>
            </a:extLst>
          </p:cNvPr>
          <p:cNvCxnSpPr>
            <a:cxnSpLocks/>
          </p:cNvCxnSpPr>
          <p:nvPr/>
        </p:nvCxnSpPr>
        <p:spPr>
          <a:xfrm>
            <a:off x="5385352" y="2912165"/>
            <a:ext cx="14212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487B00-7D46-45CF-9A33-7A26313721F9}"/>
              </a:ext>
            </a:extLst>
          </p:cNvPr>
          <p:cNvCxnSpPr/>
          <p:nvPr/>
        </p:nvCxnSpPr>
        <p:spPr>
          <a:xfrm>
            <a:off x="1113183" y="3839817"/>
            <a:ext cx="7927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EA0F7B-DABB-4AA0-B614-31811819EF77}"/>
              </a:ext>
            </a:extLst>
          </p:cNvPr>
          <p:cNvCxnSpPr>
            <a:cxnSpLocks/>
          </p:cNvCxnSpPr>
          <p:nvPr/>
        </p:nvCxnSpPr>
        <p:spPr>
          <a:xfrm>
            <a:off x="2708576" y="3839817"/>
            <a:ext cx="120926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158EEB-AF3C-49CB-9E52-3E0698183AB2}"/>
              </a:ext>
            </a:extLst>
          </p:cNvPr>
          <p:cNvCxnSpPr>
            <a:cxnSpLocks/>
          </p:cNvCxnSpPr>
          <p:nvPr/>
        </p:nvCxnSpPr>
        <p:spPr>
          <a:xfrm>
            <a:off x="5706718" y="3833191"/>
            <a:ext cx="1220856" cy="662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0ED655E-FA77-4066-B55C-4D0465EA44C1}"/>
              </a:ext>
            </a:extLst>
          </p:cNvPr>
          <p:cNvCxnSpPr>
            <a:cxnSpLocks/>
          </p:cNvCxnSpPr>
          <p:nvPr/>
        </p:nvCxnSpPr>
        <p:spPr>
          <a:xfrm>
            <a:off x="1202635" y="4757530"/>
            <a:ext cx="7927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AB28E9-64E8-4FCB-897E-D528B7A4B972}"/>
              </a:ext>
            </a:extLst>
          </p:cNvPr>
          <p:cNvCxnSpPr>
            <a:cxnSpLocks/>
          </p:cNvCxnSpPr>
          <p:nvPr/>
        </p:nvCxnSpPr>
        <p:spPr>
          <a:xfrm>
            <a:off x="2819726" y="4757530"/>
            <a:ext cx="149385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DDDE748-2DB9-4D30-82FF-A9654A394294}"/>
              </a:ext>
            </a:extLst>
          </p:cNvPr>
          <p:cNvCxnSpPr>
            <a:cxnSpLocks/>
          </p:cNvCxnSpPr>
          <p:nvPr/>
        </p:nvCxnSpPr>
        <p:spPr>
          <a:xfrm>
            <a:off x="5888935" y="4750904"/>
            <a:ext cx="2281030" cy="662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986B530-192F-4B20-A962-C203184CFDEE}"/>
              </a:ext>
            </a:extLst>
          </p:cNvPr>
          <p:cNvCxnSpPr>
            <a:cxnSpLocks/>
          </p:cNvCxnSpPr>
          <p:nvPr/>
        </p:nvCxnSpPr>
        <p:spPr>
          <a:xfrm>
            <a:off x="1017104" y="5705060"/>
            <a:ext cx="7927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1A95A40-B901-4C64-A438-CD74891DF983}"/>
              </a:ext>
            </a:extLst>
          </p:cNvPr>
          <p:cNvCxnSpPr>
            <a:cxnSpLocks/>
          </p:cNvCxnSpPr>
          <p:nvPr/>
        </p:nvCxnSpPr>
        <p:spPr>
          <a:xfrm>
            <a:off x="2423980" y="5705060"/>
            <a:ext cx="149385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778331-4E65-48A7-937D-B940F30D021B}"/>
              </a:ext>
            </a:extLst>
          </p:cNvPr>
          <p:cNvCxnSpPr>
            <a:cxnSpLocks/>
          </p:cNvCxnSpPr>
          <p:nvPr/>
        </p:nvCxnSpPr>
        <p:spPr>
          <a:xfrm>
            <a:off x="5385352" y="5668617"/>
            <a:ext cx="154222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C9DDC56-9C82-4F3D-9870-1E7CDC09A12A}"/>
              </a:ext>
            </a:extLst>
          </p:cNvPr>
          <p:cNvCxnSpPr>
            <a:cxnSpLocks/>
          </p:cNvCxnSpPr>
          <p:nvPr/>
        </p:nvCxnSpPr>
        <p:spPr>
          <a:xfrm>
            <a:off x="1202635" y="6573077"/>
            <a:ext cx="96409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EC23E28-25AA-4A16-94EA-973094B397D7}"/>
              </a:ext>
            </a:extLst>
          </p:cNvPr>
          <p:cNvCxnSpPr>
            <a:cxnSpLocks/>
          </p:cNvCxnSpPr>
          <p:nvPr/>
        </p:nvCxnSpPr>
        <p:spPr>
          <a:xfrm>
            <a:off x="2821709" y="6576389"/>
            <a:ext cx="149385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74D99E8-E0FB-444E-8482-1FD1B3B64451}"/>
              </a:ext>
            </a:extLst>
          </p:cNvPr>
          <p:cNvCxnSpPr>
            <a:cxnSpLocks/>
          </p:cNvCxnSpPr>
          <p:nvPr/>
        </p:nvCxnSpPr>
        <p:spPr>
          <a:xfrm>
            <a:off x="5820189" y="6609520"/>
            <a:ext cx="202178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41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1A4E670-669A-44A8-8AE2-2E91BB095C1C}"/>
              </a:ext>
            </a:extLst>
          </p:cNvPr>
          <p:cNvGrpSpPr/>
          <p:nvPr/>
        </p:nvGrpSpPr>
        <p:grpSpPr>
          <a:xfrm>
            <a:off x="0" y="2862469"/>
            <a:ext cx="10088217" cy="3995531"/>
            <a:chOff x="0" y="2083576"/>
            <a:chExt cx="12192000" cy="477442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986E18A-25D5-43A8-B1D2-3202BE847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083576"/>
              <a:ext cx="12192000" cy="4774424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32D3BAC-6A72-4FA0-8A62-41459AA3EF01}"/>
                </a:ext>
              </a:extLst>
            </p:cNvPr>
            <p:cNvCxnSpPr/>
            <p:nvPr/>
          </p:nvCxnSpPr>
          <p:spPr>
            <a:xfrm>
              <a:off x="1113183" y="2912165"/>
              <a:ext cx="79278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450F1E9-A747-47E5-BB8C-AF7811A5DB91}"/>
                </a:ext>
              </a:extLst>
            </p:cNvPr>
            <p:cNvCxnSpPr>
              <a:cxnSpLocks/>
            </p:cNvCxnSpPr>
            <p:nvPr/>
          </p:nvCxnSpPr>
          <p:spPr>
            <a:xfrm>
              <a:off x="2634033" y="2928730"/>
              <a:ext cx="1209261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93C7385-13DC-463B-866C-271C029088FD}"/>
                </a:ext>
              </a:extLst>
            </p:cNvPr>
            <p:cNvCxnSpPr>
              <a:cxnSpLocks/>
            </p:cNvCxnSpPr>
            <p:nvPr/>
          </p:nvCxnSpPr>
          <p:spPr>
            <a:xfrm>
              <a:off x="5385352" y="2912165"/>
              <a:ext cx="142129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A487B00-7D46-45CF-9A33-7A26313721F9}"/>
                </a:ext>
              </a:extLst>
            </p:cNvPr>
            <p:cNvCxnSpPr/>
            <p:nvPr/>
          </p:nvCxnSpPr>
          <p:spPr>
            <a:xfrm>
              <a:off x="1113183" y="3839817"/>
              <a:ext cx="79278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5EA0F7B-DABB-4AA0-B614-31811819EF77}"/>
                </a:ext>
              </a:extLst>
            </p:cNvPr>
            <p:cNvCxnSpPr>
              <a:cxnSpLocks/>
            </p:cNvCxnSpPr>
            <p:nvPr/>
          </p:nvCxnSpPr>
          <p:spPr>
            <a:xfrm>
              <a:off x="2708576" y="3839817"/>
              <a:ext cx="1209261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B158EEB-AF3C-49CB-9E52-3E0698183AB2}"/>
                </a:ext>
              </a:extLst>
            </p:cNvPr>
            <p:cNvCxnSpPr>
              <a:cxnSpLocks/>
            </p:cNvCxnSpPr>
            <p:nvPr/>
          </p:nvCxnSpPr>
          <p:spPr>
            <a:xfrm>
              <a:off x="5706718" y="3833191"/>
              <a:ext cx="1220856" cy="662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0ED655E-FA77-4066-B55C-4D0465EA44C1}"/>
                </a:ext>
              </a:extLst>
            </p:cNvPr>
            <p:cNvCxnSpPr>
              <a:cxnSpLocks/>
            </p:cNvCxnSpPr>
            <p:nvPr/>
          </p:nvCxnSpPr>
          <p:spPr>
            <a:xfrm>
              <a:off x="1202635" y="4757530"/>
              <a:ext cx="79278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FAB28E9-64E8-4FCB-897E-D528B7A4B972}"/>
                </a:ext>
              </a:extLst>
            </p:cNvPr>
            <p:cNvCxnSpPr>
              <a:cxnSpLocks/>
            </p:cNvCxnSpPr>
            <p:nvPr/>
          </p:nvCxnSpPr>
          <p:spPr>
            <a:xfrm>
              <a:off x="2819726" y="4757530"/>
              <a:ext cx="1493857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DDDE748-2DB9-4D30-82FF-A9654A394294}"/>
                </a:ext>
              </a:extLst>
            </p:cNvPr>
            <p:cNvCxnSpPr>
              <a:cxnSpLocks/>
            </p:cNvCxnSpPr>
            <p:nvPr/>
          </p:nvCxnSpPr>
          <p:spPr>
            <a:xfrm>
              <a:off x="5888935" y="4750904"/>
              <a:ext cx="2281030" cy="662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986B530-192F-4B20-A962-C203184CFDEE}"/>
                </a:ext>
              </a:extLst>
            </p:cNvPr>
            <p:cNvCxnSpPr>
              <a:cxnSpLocks/>
            </p:cNvCxnSpPr>
            <p:nvPr/>
          </p:nvCxnSpPr>
          <p:spPr>
            <a:xfrm>
              <a:off x="1017104" y="5705060"/>
              <a:ext cx="79278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1A95A40-B901-4C64-A438-CD74891DF983}"/>
                </a:ext>
              </a:extLst>
            </p:cNvPr>
            <p:cNvCxnSpPr>
              <a:cxnSpLocks/>
            </p:cNvCxnSpPr>
            <p:nvPr/>
          </p:nvCxnSpPr>
          <p:spPr>
            <a:xfrm>
              <a:off x="2423980" y="5705060"/>
              <a:ext cx="1493857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5778331-4E65-48A7-937D-B940F30D021B}"/>
                </a:ext>
              </a:extLst>
            </p:cNvPr>
            <p:cNvCxnSpPr>
              <a:cxnSpLocks/>
            </p:cNvCxnSpPr>
            <p:nvPr/>
          </p:nvCxnSpPr>
          <p:spPr>
            <a:xfrm>
              <a:off x="5385352" y="5668617"/>
              <a:ext cx="1542222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C9DDC56-9C82-4F3D-9870-1E7CDC09A12A}"/>
                </a:ext>
              </a:extLst>
            </p:cNvPr>
            <p:cNvCxnSpPr>
              <a:cxnSpLocks/>
            </p:cNvCxnSpPr>
            <p:nvPr/>
          </p:nvCxnSpPr>
          <p:spPr>
            <a:xfrm>
              <a:off x="1202635" y="6573077"/>
              <a:ext cx="964095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EC23E28-25AA-4A16-94EA-973094B397D7}"/>
                </a:ext>
              </a:extLst>
            </p:cNvPr>
            <p:cNvCxnSpPr>
              <a:cxnSpLocks/>
            </p:cNvCxnSpPr>
            <p:nvPr/>
          </p:nvCxnSpPr>
          <p:spPr>
            <a:xfrm>
              <a:off x="2821709" y="6576389"/>
              <a:ext cx="1493857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74D99E8-E0FB-444E-8482-1FD1B3B64451}"/>
                </a:ext>
              </a:extLst>
            </p:cNvPr>
            <p:cNvCxnSpPr>
              <a:cxnSpLocks/>
            </p:cNvCxnSpPr>
            <p:nvPr/>
          </p:nvCxnSpPr>
          <p:spPr>
            <a:xfrm>
              <a:off x="5820189" y="6609520"/>
              <a:ext cx="2021785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04D3F96-DD8C-47D1-BF38-6686492AC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3" y="339938"/>
            <a:ext cx="9063794" cy="245626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CF0BC5A-3ECF-4CF2-AD27-031C3D2C7990}"/>
              </a:ext>
            </a:extLst>
          </p:cNvPr>
          <p:cNvSpPr/>
          <p:nvPr/>
        </p:nvSpPr>
        <p:spPr>
          <a:xfrm>
            <a:off x="7732643" y="3766930"/>
            <a:ext cx="844827" cy="66592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0E119E1-EEB9-4D4A-BC7B-074F9F418E7A}"/>
              </a:ext>
            </a:extLst>
          </p:cNvPr>
          <p:cNvSpPr/>
          <p:nvPr/>
        </p:nvSpPr>
        <p:spPr>
          <a:xfrm>
            <a:off x="8729870" y="4527273"/>
            <a:ext cx="844827" cy="66592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FADACD4-1391-437A-9B36-0CC92565FD66}"/>
              </a:ext>
            </a:extLst>
          </p:cNvPr>
          <p:cNvSpPr/>
          <p:nvPr/>
        </p:nvSpPr>
        <p:spPr>
          <a:xfrm>
            <a:off x="7732642" y="5312465"/>
            <a:ext cx="844827" cy="66592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664D66C-2887-4907-A635-89A7C6D16E9C}"/>
              </a:ext>
            </a:extLst>
          </p:cNvPr>
          <p:cNvSpPr/>
          <p:nvPr/>
        </p:nvSpPr>
        <p:spPr>
          <a:xfrm>
            <a:off x="7732641" y="6080262"/>
            <a:ext cx="844827" cy="66592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7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7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174" y="497631"/>
            <a:ext cx="4238471" cy="59002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738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04D3F96-DD8C-47D1-BF38-6686492AC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6" y="2216363"/>
            <a:ext cx="12101824" cy="3279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FA6422-F457-4240-AD1C-8C298F7EA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76" y="671512"/>
            <a:ext cx="6200775" cy="1190625"/>
          </a:xfrm>
          <a:prstGeom prst="rect">
            <a:avLst/>
          </a:prstGeom>
        </p:spPr>
      </p:pic>
      <p:pic>
        <p:nvPicPr>
          <p:cNvPr id="7" name="CD2 TRACK 24">
            <a:hlinkClick r:id="" action="ppaction://media"/>
            <a:extLst>
              <a:ext uri="{FF2B5EF4-FFF2-40B4-BE49-F238E27FC236}">
                <a16:creationId xmlns:a16="http://schemas.microsoft.com/office/drawing/2014/main" id="{0D4B4E26-9339-4896-A1C3-4489EA27B2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99225" y="106362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6359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1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4A7C1A-F6EE-4BDB-BF9A-D1BB5776046E}"/>
              </a:ext>
            </a:extLst>
          </p:cNvPr>
          <p:cNvSpPr txBox="1"/>
          <p:nvPr/>
        </p:nvSpPr>
        <p:spPr>
          <a:xfrm>
            <a:off x="90176" y="655983"/>
            <a:ext cx="5485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READ AND COMPLETE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A1BEDF-C257-49F7-B59F-D23F6C903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6895"/>
            <a:ext cx="12192000" cy="348421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F03B44C-8DD1-4798-B6CD-6829DF8A1036}"/>
              </a:ext>
            </a:extLst>
          </p:cNvPr>
          <p:cNvSpPr/>
          <p:nvPr/>
        </p:nvSpPr>
        <p:spPr>
          <a:xfrm>
            <a:off x="2186609" y="1818588"/>
            <a:ext cx="1003852" cy="5245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C00000"/>
                </a:solidFill>
              </a:rPr>
              <a:t>Long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5A1B559-7DE4-4937-950F-A692EB660714}"/>
              </a:ext>
            </a:extLst>
          </p:cNvPr>
          <p:cNvSpPr/>
          <p:nvPr/>
        </p:nvSpPr>
        <p:spPr>
          <a:xfrm>
            <a:off x="5859117" y="1749014"/>
            <a:ext cx="1623389" cy="5245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C00000"/>
                </a:solidFill>
              </a:rPr>
              <a:t>Vietnam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AA1F57A-2AF3-4CC4-AF8A-579E058C28AA}"/>
              </a:ext>
            </a:extLst>
          </p:cNvPr>
          <p:cNvSpPr/>
          <p:nvPr/>
        </p:nvSpPr>
        <p:spPr>
          <a:xfrm>
            <a:off x="10074965" y="1749014"/>
            <a:ext cx="1325218" cy="5245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friends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204DE12-3A39-4967-B6AC-B2D1674B10BF}"/>
              </a:ext>
            </a:extLst>
          </p:cNvPr>
          <p:cNvSpPr/>
          <p:nvPr/>
        </p:nvSpPr>
        <p:spPr>
          <a:xfrm>
            <a:off x="1739347" y="2474842"/>
            <a:ext cx="1325218" cy="5245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doing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0A63478-CA73-456F-9959-71A6AEE1CC05}"/>
              </a:ext>
            </a:extLst>
          </p:cNvPr>
          <p:cNvSpPr/>
          <p:nvPr/>
        </p:nvSpPr>
        <p:spPr>
          <a:xfrm>
            <a:off x="10074965" y="2518986"/>
            <a:ext cx="1166192" cy="5245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eating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0825C2A-1AD3-48C0-B600-552357E0AE53}"/>
              </a:ext>
            </a:extLst>
          </p:cNvPr>
          <p:cNvSpPr/>
          <p:nvPr/>
        </p:nvSpPr>
        <p:spPr>
          <a:xfrm>
            <a:off x="775252" y="3126643"/>
            <a:ext cx="2107096" cy="5245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coffee shop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A32318B-8A75-49BA-817D-C82C1A1A34EC}"/>
              </a:ext>
            </a:extLst>
          </p:cNvPr>
          <p:cNvSpPr/>
          <p:nvPr/>
        </p:nvSpPr>
        <p:spPr>
          <a:xfrm>
            <a:off x="7179365" y="3197778"/>
            <a:ext cx="1189383" cy="5245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studio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255CCDA-B717-4BF2-A1A9-374345F96CE3}"/>
              </a:ext>
            </a:extLst>
          </p:cNvPr>
          <p:cNvSpPr/>
          <p:nvPr/>
        </p:nvSpPr>
        <p:spPr>
          <a:xfrm>
            <a:off x="2595769" y="3896615"/>
            <a:ext cx="2107096" cy="5245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soccer field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65FFFBA-B78D-4C99-AE90-FD746261AD0F}"/>
              </a:ext>
            </a:extLst>
          </p:cNvPr>
          <p:cNvSpPr/>
          <p:nvPr/>
        </p:nvSpPr>
        <p:spPr>
          <a:xfrm>
            <a:off x="8696738" y="3896614"/>
            <a:ext cx="1292087" cy="5245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arcade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57D7BD7-0D39-49A3-A9E8-EB064D93A986}"/>
              </a:ext>
            </a:extLst>
          </p:cNvPr>
          <p:cNvSpPr/>
          <p:nvPr/>
        </p:nvSpPr>
        <p:spPr>
          <a:xfrm>
            <a:off x="2688535" y="4567966"/>
            <a:ext cx="1913282" cy="5245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skate park</a:t>
            </a:r>
          </a:p>
        </p:txBody>
      </p:sp>
    </p:spTree>
    <p:extLst>
      <p:ext uri="{BB962C8B-B14F-4D97-AF65-F5344CB8AC3E}">
        <p14:creationId xmlns:p14="http://schemas.microsoft.com/office/powerpoint/2010/main" val="57452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A77D0C-388B-4509-8C78-6C128B5BB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3933"/>
            <a:ext cx="11791950" cy="63840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35698A-833C-4B7D-89DD-215BDFF41967}"/>
              </a:ext>
            </a:extLst>
          </p:cNvPr>
          <p:cNvSpPr/>
          <p:nvPr/>
        </p:nvSpPr>
        <p:spPr>
          <a:xfrm>
            <a:off x="3209925" y="1485900"/>
            <a:ext cx="1266825" cy="3048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C00000"/>
                </a:solidFill>
              </a:rPr>
              <a:t>Huy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11D053-D53A-4B8F-81B2-1EFB37B2413C}"/>
              </a:ext>
            </a:extLst>
          </p:cNvPr>
          <p:cNvSpPr/>
          <p:nvPr/>
        </p:nvSpPr>
        <p:spPr>
          <a:xfrm>
            <a:off x="1762125" y="1905000"/>
            <a:ext cx="1266825" cy="3048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C00000"/>
                </a:solidFill>
              </a:rPr>
              <a:t>Bến</a:t>
            </a:r>
            <a:r>
              <a:rPr lang="en-US" b="1" dirty="0">
                <a:solidFill>
                  <a:srgbClr val="C00000"/>
                </a:solidFill>
              </a:rPr>
              <a:t> Tre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77D5C-A7E4-4915-8D74-44F79F2CDA6F}"/>
              </a:ext>
            </a:extLst>
          </p:cNvPr>
          <p:cNvSpPr/>
          <p:nvPr/>
        </p:nvSpPr>
        <p:spPr>
          <a:xfrm>
            <a:off x="2771775" y="3124200"/>
            <a:ext cx="1266825" cy="3048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dancing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4A69D-F15B-4433-B8D0-7DB4C43D9794}"/>
              </a:ext>
            </a:extLst>
          </p:cNvPr>
          <p:cNvSpPr/>
          <p:nvPr/>
        </p:nvSpPr>
        <p:spPr>
          <a:xfrm>
            <a:off x="5743575" y="3086100"/>
            <a:ext cx="1266825" cy="3048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studio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C8E4E3-AE8B-490D-BED1-62D41482BD48}"/>
              </a:ext>
            </a:extLst>
          </p:cNvPr>
          <p:cNvSpPr/>
          <p:nvPr/>
        </p:nvSpPr>
        <p:spPr>
          <a:xfrm>
            <a:off x="3028950" y="3819525"/>
            <a:ext cx="1447800" cy="35242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flying a kite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3FCA53-0423-4676-97D8-1690D16FDD62}"/>
              </a:ext>
            </a:extLst>
          </p:cNvPr>
          <p:cNvSpPr/>
          <p:nvPr/>
        </p:nvSpPr>
        <p:spPr>
          <a:xfrm>
            <a:off x="2590800" y="4295776"/>
            <a:ext cx="1447800" cy="35242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soccer field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4D6D7C-4DA7-4386-B265-6E1BBE37A01D}"/>
              </a:ext>
            </a:extLst>
          </p:cNvPr>
          <p:cNvSpPr/>
          <p:nvPr/>
        </p:nvSpPr>
        <p:spPr>
          <a:xfrm>
            <a:off x="3600449" y="5100637"/>
            <a:ext cx="3152775" cy="37623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games at the arcade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E9C6B8-0B1D-4273-8689-306E8DC89EAC}"/>
              </a:ext>
            </a:extLst>
          </p:cNvPr>
          <p:cNvSpPr/>
          <p:nvPr/>
        </p:nvSpPr>
        <p:spPr>
          <a:xfrm>
            <a:off x="2743200" y="5979318"/>
            <a:ext cx="3152775" cy="37623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is reading at home</a:t>
            </a:r>
          </a:p>
        </p:txBody>
      </p:sp>
    </p:spTree>
    <p:extLst>
      <p:ext uri="{BB962C8B-B14F-4D97-AF65-F5344CB8AC3E}">
        <p14:creationId xmlns:p14="http://schemas.microsoft.com/office/powerpoint/2010/main" val="333428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3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D8E025-2CDD-4AB5-BE38-35A03DFBA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1626"/>
            <a:ext cx="12192000" cy="556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7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04265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B77758-5618-4AE1-ADD2-396D1FDCC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485775"/>
            <a:ext cx="9572625" cy="1485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81DF54-5C3C-473A-84DB-22FDDA8C9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2124075"/>
            <a:ext cx="3463178" cy="417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7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7833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chemeClr val="accent5"/>
                </a:solidFill>
              </a:rPr>
              <a:t>studio, soccer field, arcade, skate park, coffee shop.</a:t>
            </a: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What is </a:t>
            </a:r>
            <a:r>
              <a:rPr lang="en-US" sz="3600" dirty="0">
                <a:solidFill>
                  <a:schemeClr val="accent5"/>
                </a:solidFill>
              </a:rPr>
              <a:t>she</a:t>
            </a:r>
            <a:r>
              <a:rPr lang="en-US" sz="3600" dirty="0"/>
              <a:t> doing?</a:t>
            </a:r>
          </a:p>
          <a:p>
            <a:r>
              <a:rPr lang="en-US" sz="3600" dirty="0"/>
              <a:t>      She’s </a:t>
            </a:r>
            <a:r>
              <a:rPr lang="en-US" sz="3600" dirty="0">
                <a:solidFill>
                  <a:schemeClr val="accent5"/>
                </a:solidFill>
              </a:rPr>
              <a:t>dancing </a:t>
            </a:r>
            <a:r>
              <a:rPr lang="en-US" sz="3600" dirty="0">
                <a:solidFill>
                  <a:srgbClr val="002060"/>
                </a:solidFill>
              </a:rPr>
              <a:t>at the </a:t>
            </a:r>
            <a:r>
              <a:rPr lang="en-US" sz="3600" dirty="0">
                <a:solidFill>
                  <a:schemeClr val="accent5"/>
                </a:solidFill>
              </a:rPr>
              <a:t>studio.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What are </a:t>
            </a:r>
            <a:r>
              <a:rPr lang="en-US" sz="3600" dirty="0">
                <a:solidFill>
                  <a:schemeClr val="accent5"/>
                </a:solidFill>
              </a:rPr>
              <a:t>they</a:t>
            </a:r>
            <a:r>
              <a:rPr lang="en-US" sz="3600" dirty="0"/>
              <a:t> doing?</a:t>
            </a:r>
          </a:p>
          <a:p>
            <a:r>
              <a:rPr lang="en-US" sz="3600" dirty="0"/>
              <a:t>      They are </a:t>
            </a:r>
            <a:r>
              <a:rPr lang="en-US" sz="3600" dirty="0">
                <a:solidFill>
                  <a:srgbClr val="0070C0"/>
                </a:solidFill>
              </a:rPr>
              <a:t>playing soccer </a:t>
            </a:r>
            <a:r>
              <a:rPr lang="en-US" sz="3600" dirty="0"/>
              <a:t>at the </a:t>
            </a:r>
            <a:r>
              <a:rPr lang="en-US" sz="3600" dirty="0">
                <a:solidFill>
                  <a:srgbClr val="0070C0"/>
                </a:solidFill>
              </a:rPr>
              <a:t>soccer field.</a:t>
            </a:r>
            <a:endParaRPr lang="en-US" sz="3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808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39)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25).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</a:t>
            </a:r>
            <a:r>
              <a:rPr lang="en-US" sz="3600" i="1">
                <a:solidFill>
                  <a:srgbClr val="0070C0"/>
                </a:solidFill>
              </a:rPr>
              <a:t>page 60 </a:t>
            </a:r>
            <a:r>
              <a:rPr lang="en-US" sz="3600" i="1" dirty="0">
                <a:solidFill>
                  <a:srgbClr val="0070C0"/>
                </a:solidFill>
              </a:rPr>
              <a:t>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572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8680" y="1263520"/>
            <a:ext cx="108328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0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read hobbies in Vietnam, write and talk about their hobbies.</a:t>
            </a:r>
            <a:endParaRPr lang="en-US" sz="30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/>
              <a:t>studio, soccer field, arcade, skate park, coffee shop.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</a:p>
          <a:p>
            <a:r>
              <a:rPr lang="en-US" sz="3600" dirty="0"/>
              <a:t>What's </a:t>
            </a:r>
            <a:r>
              <a:rPr lang="en-US" sz="3600" dirty="0">
                <a:solidFill>
                  <a:schemeClr val="accent5"/>
                </a:solidFill>
              </a:rPr>
              <a:t>she</a:t>
            </a:r>
            <a:r>
              <a:rPr lang="en-US" sz="3600" dirty="0"/>
              <a:t> doing?</a:t>
            </a:r>
          </a:p>
          <a:p>
            <a:r>
              <a:rPr lang="en-US" sz="3600" dirty="0">
                <a:solidFill>
                  <a:schemeClr val="accent5"/>
                </a:solidFill>
              </a:rPr>
              <a:t>She's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accent5"/>
                </a:solidFill>
              </a:rPr>
              <a:t>dancing </a:t>
            </a:r>
            <a:r>
              <a:rPr lang="en-US" sz="3600" dirty="0"/>
              <a:t>at the </a:t>
            </a:r>
            <a:r>
              <a:rPr lang="en-US" sz="3600" dirty="0">
                <a:solidFill>
                  <a:schemeClr val="accent5"/>
                </a:solidFill>
              </a:rPr>
              <a:t>studio</a:t>
            </a:r>
            <a:r>
              <a:rPr lang="en-US" sz="3600" dirty="0"/>
              <a:t>.</a:t>
            </a:r>
          </a:p>
          <a:p>
            <a:r>
              <a:rPr lang="en-US" sz="3600" dirty="0"/>
              <a:t>What are </a:t>
            </a:r>
            <a:r>
              <a:rPr lang="en-US" sz="3600" dirty="0">
                <a:solidFill>
                  <a:schemeClr val="accent5"/>
                </a:solidFill>
              </a:rPr>
              <a:t>they</a:t>
            </a:r>
            <a:r>
              <a:rPr lang="en-US" sz="3600" dirty="0"/>
              <a:t> doing?</a:t>
            </a:r>
          </a:p>
          <a:p>
            <a:r>
              <a:rPr lang="en-US" sz="3600" dirty="0">
                <a:solidFill>
                  <a:schemeClr val="accent5"/>
                </a:solidFill>
              </a:rPr>
              <a:t>They're playing </a:t>
            </a:r>
            <a:r>
              <a:rPr lang="en-US" sz="3600" dirty="0"/>
              <a:t>soccer at the </a:t>
            </a:r>
            <a:r>
              <a:rPr lang="en-US" sz="3600" dirty="0">
                <a:solidFill>
                  <a:schemeClr val="accent5"/>
                </a:solidFill>
              </a:rPr>
              <a:t>soccer field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82468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6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4768886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153A8A-3939-4E17-9646-95FB14EF9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453" y="2413025"/>
            <a:ext cx="4234253" cy="37725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76035F-ECC5-4828-BCCC-B2D030F42B7B}"/>
              </a:ext>
            </a:extLst>
          </p:cNvPr>
          <p:cNvSpPr txBox="1"/>
          <p:nvPr/>
        </p:nvSpPr>
        <p:spPr>
          <a:xfrm>
            <a:off x="74544" y="784781"/>
            <a:ext cx="2797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REVIEW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77C64E-7C72-4EA7-B1AA-18AA5095051E}"/>
              </a:ext>
            </a:extLst>
          </p:cNvPr>
          <p:cNvSpPr txBox="1"/>
          <p:nvPr/>
        </p:nvSpPr>
        <p:spPr>
          <a:xfrm>
            <a:off x="4317670" y="877113"/>
            <a:ext cx="330808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>
                <a:solidFill>
                  <a:srgbClr val="0070C0"/>
                </a:solidFill>
              </a:rPr>
              <a:t>Look and say.</a:t>
            </a:r>
          </a:p>
        </p:txBody>
      </p:sp>
    </p:spTree>
    <p:extLst>
      <p:ext uri="{BB962C8B-B14F-4D97-AF65-F5344CB8AC3E}">
        <p14:creationId xmlns:p14="http://schemas.microsoft.com/office/powerpoint/2010/main" val="5796146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76035F-ECC5-4828-BCCC-B2D030F42B7B}"/>
              </a:ext>
            </a:extLst>
          </p:cNvPr>
          <p:cNvSpPr txBox="1"/>
          <p:nvPr/>
        </p:nvSpPr>
        <p:spPr>
          <a:xfrm>
            <a:off x="74544" y="784781"/>
            <a:ext cx="2797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REVIEW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77C64E-7C72-4EA7-B1AA-18AA5095051E}"/>
              </a:ext>
            </a:extLst>
          </p:cNvPr>
          <p:cNvSpPr txBox="1"/>
          <p:nvPr/>
        </p:nvSpPr>
        <p:spPr>
          <a:xfrm>
            <a:off x="4317670" y="877113"/>
            <a:ext cx="330808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>
                <a:solidFill>
                  <a:srgbClr val="0070C0"/>
                </a:solidFill>
              </a:rPr>
              <a:t>Look and say.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85AB66-8B15-46CF-9670-A16F1875F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713803"/>
            <a:ext cx="2622832" cy="221932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E0AC0F-D0B5-42C8-B718-4697760C38A5}"/>
              </a:ext>
            </a:extLst>
          </p:cNvPr>
          <p:cNvSpPr/>
          <p:nvPr/>
        </p:nvSpPr>
        <p:spPr>
          <a:xfrm>
            <a:off x="4984207" y="1830383"/>
            <a:ext cx="1666428" cy="7315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START</a:t>
            </a:r>
          </a:p>
        </p:txBody>
      </p:sp>
      <p:pic>
        <p:nvPicPr>
          <p:cNvPr id="7" name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406FC9-3BEE-42C8-8CF9-73DEEC9A24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1984" y="1594800"/>
            <a:ext cx="1650233" cy="1065192"/>
          </a:xfrm>
          <a:prstGeom prst="rect">
            <a:avLst/>
          </a:prstGeom>
        </p:spPr>
      </p:pic>
      <p:sp>
        <p:nvSpPr>
          <p:cNvPr id="8" name="Rectangle: check">
            <a:extLst>
              <a:ext uri="{FF2B5EF4-FFF2-40B4-BE49-F238E27FC236}">
                <a16:creationId xmlns:a16="http://schemas.microsoft.com/office/drawing/2014/main" id="{FBCE5B77-0376-48E6-AE41-A572E429A55E}"/>
              </a:ext>
            </a:extLst>
          </p:cNvPr>
          <p:cNvSpPr/>
          <p:nvPr/>
        </p:nvSpPr>
        <p:spPr>
          <a:xfrm>
            <a:off x="6792537" y="1830383"/>
            <a:ext cx="1666428" cy="73152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CHECK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D2EAFC8-D7D3-4A27-BB17-C40E0A1336C5}"/>
              </a:ext>
            </a:extLst>
          </p:cNvPr>
          <p:cNvSpPr/>
          <p:nvPr/>
        </p:nvSpPr>
        <p:spPr>
          <a:xfrm>
            <a:off x="6010275" y="3799242"/>
            <a:ext cx="3124199" cy="992421"/>
          </a:xfrm>
          <a:prstGeom prst="wedgeRoundRectCallout">
            <a:avLst>
              <a:gd name="adj1" fmla="val 81710"/>
              <a:gd name="adj2" fmla="val 3812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soccer field</a:t>
            </a:r>
          </a:p>
        </p:txBody>
      </p:sp>
    </p:spTree>
    <p:extLst>
      <p:ext uri="{BB962C8B-B14F-4D97-AF65-F5344CB8AC3E}">
        <p14:creationId xmlns:p14="http://schemas.microsoft.com/office/powerpoint/2010/main" val="26736228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76035F-ECC5-4828-BCCC-B2D030F42B7B}"/>
              </a:ext>
            </a:extLst>
          </p:cNvPr>
          <p:cNvSpPr txBox="1"/>
          <p:nvPr/>
        </p:nvSpPr>
        <p:spPr>
          <a:xfrm>
            <a:off x="74544" y="784781"/>
            <a:ext cx="2797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REVIEW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77C64E-7C72-4EA7-B1AA-18AA5095051E}"/>
              </a:ext>
            </a:extLst>
          </p:cNvPr>
          <p:cNvSpPr txBox="1"/>
          <p:nvPr/>
        </p:nvSpPr>
        <p:spPr>
          <a:xfrm>
            <a:off x="4317670" y="877113"/>
            <a:ext cx="330808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>
                <a:solidFill>
                  <a:srgbClr val="0070C0"/>
                </a:solidFill>
              </a:rPr>
              <a:t>Look and say.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E0AC0F-D0B5-42C8-B718-4697760C38A5}"/>
              </a:ext>
            </a:extLst>
          </p:cNvPr>
          <p:cNvSpPr/>
          <p:nvPr/>
        </p:nvSpPr>
        <p:spPr>
          <a:xfrm>
            <a:off x="4984207" y="1830383"/>
            <a:ext cx="1666428" cy="7315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START</a:t>
            </a:r>
          </a:p>
        </p:txBody>
      </p:sp>
      <p:pic>
        <p:nvPicPr>
          <p:cNvPr id="7" name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406FC9-3BEE-42C8-8CF9-73DEEC9A24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1984" y="1594800"/>
            <a:ext cx="1650233" cy="1065192"/>
          </a:xfrm>
          <a:prstGeom prst="rect">
            <a:avLst/>
          </a:prstGeom>
        </p:spPr>
      </p:pic>
      <p:sp>
        <p:nvSpPr>
          <p:cNvPr id="8" name="Rectangle: check">
            <a:extLst>
              <a:ext uri="{FF2B5EF4-FFF2-40B4-BE49-F238E27FC236}">
                <a16:creationId xmlns:a16="http://schemas.microsoft.com/office/drawing/2014/main" id="{FBCE5B77-0376-48E6-AE41-A572E429A55E}"/>
              </a:ext>
            </a:extLst>
          </p:cNvPr>
          <p:cNvSpPr/>
          <p:nvPr/>
        </p:nvSpPr>
        <p:spPr>
          <a:xfrm>
            <a:off x="6792537" y="1830383"/>
            <a:ext cx="1666428" cy="73152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CHECK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D2EAFC8-D7D3-4A27-BB17-C40E0A1336C5}"/>
              </a:ext>
            </a:extLst>
          </p:cNvPr>
          <p:cNvSpPr/>
          <p:nvPr/>
        </p:nvSpPr>
        <p:spPr>
          <a:xfrm>
            <a:off x="6010275" y="3799242"/>
            <a:ext cx="3124199" cy="992421"/>
          </a:xfrm>
          <a:prstGeom prst="wedgeRoundRectCallout">
            <a:avLst>
              <a:gd name="adj1" fmla="val 81710"/>
              <a:gd name="adj2" fmla="val 3812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skate park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9F7D04-CA34-4AB5-8C4A-D86F5B6BE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41" y="2310730"/>
            <a:ext cx="4261581" cy="367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398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76035F-ECC5-4828-BCCC-B2D030F42B7B}"/>
              </a:ext>
            </a:extLst>
          </p:cNvPr>
          <p:cNvSpPr txBox="1"/>
          <p:nvPr/>
        </p:nvSpPr>
        <p:spPr>
          <a:xfrm>
            <a:off x="74544" y="784781"/>
            <a:ext cx="2797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REVIEW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77C64E-7C72-4EA7-B1AA-18AA5095051E}"/>
              </a:ext>
            </a:extLst>
          </p:cNvPr>
          <p:cNvSpPr txBox="1"/>
          <p:nvPr/>
        </p:nvSpPr>
        <p:spPr>
          <a:xfrm>
            <a:off x="4317670" y="877113"/>
            <a:ext cx="330808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>
                <a:solidFill>
                  <a:srgbClr val="0070C0"/>
                </a:solidFill>
              </a:rPr>
              <a:t>Look and say.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E0AC0F-D0B5-42C8-B718-4697760C38A5}"/>
              </a:ext>
            </a:extLst>
          </p:cNvPr>
          <p:cNvSpPr/>
          <p:nvPr/>
        </p:nvSpPr>
        <p:spPr>
          <a:xfrm>
            <a:off x="4984207" y="1830383"/>
            <a:ext cx="1666428" cy="7315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START</a:t>
            </a:r>
          </a:p>
        </p:txBody>
      </p:sp>
      <p:pic>
        <p:nvPicPr>
          <p:cNvPr id="7" name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406FC9-3BEE-42C8-8CF9-73DEEC9A24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1984" y="1594800"/>
            <a:ext cx="1650233" cy="1065192"/>
          </a:xfrm>
          <a:prstGeom prst="rect">
            <a:avLst/>
          </a:prstGeom>
        </p:spPr>
      </p:pic>
      <p:sp>
        <p:nvSpPr>
          <p:cNvPr id="8" name="Rectangle: check">
            <a:extLst>
              <a:ext uri="{FF2B5EF4-FFF2-40B4-BE49-F238E27FC236}">
                <a16:creationId xmlns:a16="http://schemas.microsoft.com/office/drawing/2014/main" id="{FBCE5B77-0376-48E6-AE41-A572E429A55E}"/>
              </a:ext>
            </a:extLst>
          </p:cNvPr>
          <p:cNvSpPr/>
          <p:nvPr/>
        </p:nvSpPr>
        <p:spPr>
          <a:xfrm>
            <a:off x="6792537" y="1830383"/>
            <a:ext cx="1666428" cy="73152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CHECK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D2EAFC8-D7D3-4A27-BB17-C40E0A1336C5}"/>
              </a:ext>
            </a:extLst>
          </p:cNvPr>
          <p:cNvSpPr/>
          <p:nvPr/>
        </p:nvSpPr>
        <p:spPr>
          <a:xfrm>
            <a:off x="6010275" y="3799242"/>
            <a:ext cx="3124199" cy="992421"/>
          </a:xfrm>
          <a:prstGeom prst="wedgeRoundRectCallout">
            <a:avLst>
              <a:gd name="adj1" fmla="val 81710"/>
              <a:gd name="adj2" fmla="val 3812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skate park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007DF6-3F2A-4D88-8872-77B58D8B0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35" y="2127396"/>
            <a:ext cx="3999035" cy="337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278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76035F-ECC5-4828-BCCC-B2D030F42B7B}"/>
              </a:ext>
            </a:extLst>
          </p:cNvPr>
          <p:cNvSpPr txBox="1"/>
          <p:nvPr/>
        </p:nvSpPr>
        <p:spPr>
          <a:xfrm>
            <a:off x="74544" y="784781"/>
            <a:ext cx="2797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REVIEW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77C64E-7C72-4EA7-B1AA-18AA5095051E}"/>
              </a:ext>
            </a:extLst>
          </p:cNvPr>
          <p:cNvSpPr txBox="1"/>
          <p:nvPr/>
        </p:nvSpPr>
        <p:spPr>
          <a:xfrm>
            <a:off x="4317670" y="877113"/>
            <a:ext cx="330808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>
                <a:solidFill>
                  <a:srgbClr val="0070C0"/>
                </a:solidFill>
              </a:rPr>
              <a:t>Look and say.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E0AC0F-D0B5-42C8-B718-4697760C38A5}"/>
              </a:ext>
            </a:extLst>
          </p:cNvPr>
          <p:cNvSpPr/>
          <p:nvPr/>
        </p:nvSpPr>
        <p:spPr>
          <a:xfrm>
            <a:off x="4984207" y="1830383"/>
            <a:ext cx="1666428" cy="7315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START</a:t>
            </a:r>
          </a:p>
        </p:txBody>
      </p:sp>
      <p:pic>
        <p:nvPicPr>
          <p:cNvPr id="7" name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406FC9-3BEE-42C8-8CF9-73DEEC9A24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1984" y="1594800"/>
            <a:ext cx="1650233" cy="1065192"/>
          </a:xfrm>
          <a:prstGeom prst="rect">
            <a:avLst/>
          </a:prstGeom>
        </p:spPr>
      </p:pic>
      <p:sp>
        <p:nvSpPr>
          <p:cNvPr id="8" name="Rectangle: check">
            <a:extLst>
              <a:ext uri="{FF2B5EF4-FFF2-40B4-BE49-F238E27FC236}">
                <a16:creationId xmlns:a16="http://schemas.microsoft.com/office/drawing/2014/main" id="{FBCE5B77-0376-48E6-AE41-A572E429A55E}"/>
              </a:ext>
            </a:extLst>
          </p:cNvPr>
          <p:cNvSpPr/>
          <p:nvPr/>
        </p:nvSpPr>
        <p:spPr>
          <a:xfrm>
            <a:off x="6792537" y="1830383"/>
            <a:ext cx="1666428" cy="73152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CHECK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D2EAFC8-D7D3-4A27-BB17-C40E0A1336C5}"/>
              </a:ext>
            </a:extLst>
          </p:cNvPr>
          <p:cNvSpPr/>
          <p:nvPr/>
        </p:nvSpPr>
        <p:spPr>
          <a:xfrm>
            <a:off x="6010275" y="3799242"/>
            <a:ext cx="3124199" cy="992421"/>
          </a:xfrm>
          <a:prstGeom prst="wedgeRoundRectCallout">
            <a:avLst>
              <a:gd name="adj1" fmla="val 81710"/>
              <a:gd name="adj2" fmla="val 3812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skate park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C0EF1D-ECDB-425D-A272-360173B44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37" y="2204503"/>
            <a:ext cx="4303692" cy="344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688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365</Words>
  <Application>Microsoft Office PowerPoint</Application>
  <PresentationFormat>Widescreen</PresentationFormat>
  <Paragraphs>108</Paragraphs>
  <Slides>30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Rieu Phan Van</cp:lastModifiedBy>
  <cp:revision>109</cp:revision>
  <dcterms:created xsi:type="dcterms:W3CDTF">2023-01-31T08:21:18Z</dcterms:created>
  <dcterms:modified xsi:type="dcterms:W3CDTF">2023-03-18T13:06:42Z</dcterms:modified>
</cp:coreProperties>
</file>