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7" r:id="rId3"/>
    <p:sldId id="270" r:id="rId4"/>
    <p:sldId id="289" r:id="rId5"/>
    <p:sldId id="314" r:id="rId6"/>
    <p:sldId id="333" r:id="rId7"/>
    <p:sldId id="334" r:id="rId8"/>
    <p:sldId id="335" r:id="rId9"/>
    <p:sldId id="315" r:id="rId10"/>
    <p:sldId id="339" r:id="rId11"/>
    <p:sldId id="285" r:id="rId12"/>
    <p:sldId id="316" r:id="rId13"/>
    <p:sldId id="317" r:id="rId14"/>
    <p:sldId id="336" r:id="rId15"/>
    <p:sldId id="337" r:id="rId16"/>
    <p:sldId id="284" r:id="rId17"/>
    <p:sldId id="318" r:id="rId18"/>
    <p:sldId id="293" r:id="rId19"/>
    <p:sldId id="273" r:id="rId20"/>
    <p:sldId id="308" r:id="rId21"/>
    <p:sldId id="309" r:id="rId22"/>
    <p:sldId id="310" r:id="rId23"/>
    <p:sldId id="338" r:id="rId24"/>
    <p:sldId id="294" r:id="rId25"/>
    <p:sldId id="295" r:id="rId26"/>
    <p:sldId id="296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9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36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3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3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82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9736" y="-4207"/>
            <a:ext cx="130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1" r:id="rId15"/>
    <p:sldLayoutId id="2147483674" r:id="rId16"/>
    <p:sldLayoutId id="2147483681" r:id="rId17"/>
    <p:sldLayoutId id="2147483685" r:id="rId18"/>
    <p:sldLayoutId id="2147483694" r:id="rId19"/>
    <p:sldLayoutId id="2147483695" r:id="rId20"/>
    <p:sldLayoutId id="21474836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58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897355-9823-4CA0-9D08-FFF3EC37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046"/>
            <a:ext cx="12291393" cy="469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C620F-0030-46B7-80D4-25213919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27">
            <a:off x="4762029" y="-259436"/>
            <a:ext cx="1598569" cy="214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812DE7-DC12-4EEB-8AAD-F8B6EE1A07F3}"/>
              </a:ext>
            </a:extLst>
          </p:cNvPr>
          <p:cNvSpPr/>
          <p:nvPr/>
        </p:nvSpPr>
        <p:spPr>
          <a:xfrm>
            <a:off x="129208" y="496957"/>
            <a:ext cx="4097919" cy="705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Read and complete.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011FB-C59F-4193-8588-9E13F48699CF}"/>
              </a:ext>
            </a:extLst>
          </p:cNvPr>
          <p:cNvSpPr/>
          <p:nvPr/>
        </p:nvSpPr>
        <p:spPr>
          <a:xfrm>
            <a:off x="6734912" y="49695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FF9AB0-3E40-4025-BF9F-72F59F9A7053}"/>
              </a:ext>
            </a:extLst>
          </p:cNvPr>
          <p:cNvSpPr/>
          <p:nvPr/>
        </p:nvSpPr>
        <p:spPr>
          <a:xfrm>
            <a:off x="9082109" y="50989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9EB53C-DA47-45CC-B2CB-F459796F2C72}"/>
              </a:ext>
            </a:extLst>
          </p:cNvPr>
          <p:cNvSpPr/>
          <p:nvPr/>
        </p:nvSpPr>
        <p:spPr>
          <a:xfrm>
            <a:off x="6734911" y="1306390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D0CF68-E4F7-4DE4-9A52-A673B98BE241}"/>
              </a:ext>
            </a:extLst>
          </p:cNvPr>
          <p:cNvSpPr/>
          <p:nvPr/>
        </p:nvSpPr>
        <p:spPr>
          <a:xfrm>
            <a:off x="7700568" y="6291470"/>
            <a:ext cx="2646067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39818E-262A-49EE-9E1B-82A18FBEE5AC}"/>
              </a:ext>
            </a:extLst>
          </p:cNvPr>
          <p:cNvSpPr/>
          <p:nvPr/>
        </p:nvSpPr>
        <p:spPr>
          <a:xfrm>
            <a:off x="129208" y="5613346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7D057F-6803-47F5-AFE9-F37EB0CB7566}"/>
              </a:ext>
            </a:extLst>
          </p:cNvPr>
          <p:cNvSpPr/>
          <p:nvPr/>
        </p:nvSpPr>
        <p:spPr>
          <a:xfrm>
            <a:off x="9082110" y="1306390"/>
            <a:ext cx="2268378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3935E7-4C33-4110-A509-FEA5CD41887D}"/>
              </a:ext>
            </a:extLst>
          </p:cNvPr>
          <p:cNvSpPr/>
          <p:nvPr/>
        </p:nvSpPr>
        <p:spPr>
          <a:xfrm>
            <a:off x="8489075" y="4890586"/>
            <a:ext cx="1728352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51895D-4106-4FC3-9A3B-9E23841CCD33}"/>
              </a:ext>
            </a:extLst>
          </p:cNvPr>
          <p:cNvSpPr/>
          <p:nvPr/>
        </p:nvSpPr>
        <p:spPr>
          <a:xfrm>
            <a:off x="6302466" y="4190144"/>
            <a:ext cx="1728351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</p:spTree>
    <p:extLst>
      <p:ext uri="{BB962C8B-B14F-4D97-AF65-F5344CB8AC3E}">
        <p14:creationId xmlns:p14="http://schemas.microsoft.com/office/powerpoint/2010/main" val="35419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" end="29281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825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3" end="573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" end="29281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BF5BF-C00C-4253-9BA5-5F00349DAA70}"/>
              </a:ext>
            </a:extLst>
          </p:cNvPr>
          <p:cNvSpPr txBox="1"/>
          <p:nvPr/>
        </p:nvSpPr>
        <p:spPr>
          <a:xfrm>
            <a:off x="9044609" y="4899991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val="17249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3" end="573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5BEE0-3B58-412D-9EB9-E81068168DD5}"/>
              </a:ext>
            </a:extLst>
          </p:cNvPr>
          <p:cNvSpPr txBox="1"/>
          <p:nvPr/>
        </p:nvSpPr>
        <p:spPr>
          <a:xfrm>
            <a:off x="6579705" y="2604052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1B07-82DE-45E2-BCE3-5B4F319771A3}"/>
              </a:ext>
            </a:extLst>
          </p:cNvPr>
          <p:cNvSpPr txBox="1"/>
          <p:nvPr/>
        </p:nvSpPr>
        <p:spPr>
          <a:xfrm>
            <a:off x="6368912" y="5330878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val="40029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E57F2-4222-4E14-BB99-BAC76E03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8"/>
            <a:ext cx="11325225" cy="3638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E3A8A2-E62E-4079-A7E3-F0F34AABCE7A}"/>
              </a:ext>
            </a:extLst>
          </p:cNvPr>
          <p:cNvSpPr/>
          <p:nvPr/>
        </p:nvSpPr>
        <p:spPr>
          <a:xfrm>
            <a:off x="0" y="2852115"/>
            <a:ext cx="2359508" cy="145111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1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54" y="98894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2508802" y="1203462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5829302" y="1517787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soccer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soccer field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28230-8F69-4484-82D3-51FD24A9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536172"/>
            <a:ext cx="2080257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730" y="1073020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read and listen about where people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/>
              <a:t>What's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She's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</a:t>
            </a:r>
            <a:r>
              <a:rPr lang="en-US" sz="3600" dirty="0"/>
              <a:t>.</a:t>
            </a:r>
          </a:p>
          <a:p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They're playing </a:t>
            </a:r>
            <a:r>
              <a:rPr lang="en-US" sz="3600" dirty="0"/>
              <a:t>soccer at the </a:t>
            </a:r>
            <a:r>
              <a:rPr lang="en-US" sz="3600" dirty="0">
                <a:solidFill>
                  <a:schemeClr val="accent5"/>
                </a:solidFill>
              </a:rPr>
              <a:t>soccer field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08713" y="1192696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FF0000"/>
                </a:solidFill>
              </a:rPr>
              <a:t>dancing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FF0000"/>
                </a:solidFill>
              </a:rPr>
              <a:t>studio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3C10-1A74-4E60-A5A5-FB1C4B41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13" y="792367"/>
            <a:ext cx="3115953" cy="26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skating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skate park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BEFE3-F0F6-4BBC-BBD2-54C4C5F6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18" y="1012821"/>
            <a:ext cx="3084866" cy="28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88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He’s </a:t>
            </a:r>
            <a:r>
              <a:rPr lang="en-US" sz="2400" dirty="0">
                <a:solidFill>
                  <a:srgbClr val="C00000"/>
                </a:solidFill>
              </a:rPr>
              <a:t>playing games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arcade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8EEF0-BF8E-455D-B697-15EC602F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09" y="1336812"/>
            <a:ext cx="3392944" cy="28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08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C00000"/>
                </a:solidFill>
              </a:rPr>
              <a:t>chatting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coffee shop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A7113-1BD5-4F53-9D12-AB165A1F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62" y="1336811"/>
            <a:ext cx="3324134" cy="29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1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78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8611" y="1818408"/>
            <a:ext cx="73560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</a:t>
            </a:r>
            <a:r>
              <a:rPr lang="en-US" sz="3600" i="1" dirty="0">
                <a:solidFill>
                  <a:schemeClr val="accent5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9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4358CB-51EA-4C18-B875-AEECB9D4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20"/>
            <a:ext cx="6144482" cy="109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85" y="0"/>
            <a:ext cx="1663800" cy="14992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DD3086-B70E-4297-AAB8-E12B5C550E4E}"/>
              </a:ext>
            </a:extLst>
          </p:cNvPr>
          <p:cNvSpPr/>
          <p:nvPr/>
        </p:nvSpPr>
        <p:spPr>
          <a:xfrm>
            <a:off x="1476374" y="2200276"/>
            <a:ext cx="8582025" cy="2228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Underline key words in each statement.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Read the text carefully and find information.</a:t>
            </a:r>
          </a:p>
        </p:txBody>
      </p:sp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id="{74C01343-41D1-426F-892C-C7BE5FC1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4924" y="1643063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185" y="409606"/>
            <a:ext cx="8979009" cy="2783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6AEFC-6AB6-4DB9-8F60-A7A9BB95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4" y="3103403"/>
            <a:ext cx="9610354" cy="37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07"/>
            <a:ext cx="9829800" cy="3047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2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07"/>
            <a:ext cx="9829800" cy="3047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EE1974-96A7-4CAA-9FE2-4A92A0A5097E}"/>
              </a:ext>
            </a:extLst>
          </p:cNvPr>
          <p:cNvSpPr/>
          <p:nvPr/>
        </p:nvSpPr>
        <p:spPr>
          <a:xfrm>
            <a:off x="4619625" y="3695700"/>
            <a:ext cx="155257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18FBFA-D25C-4EFA-9D0E-06FC99FE6227}"/>
              </a:ext>
            </a:extLst>
          </p:cNvPr>
          <p:cNvCxnSpPr/>
          <p:nvPr/>
        </p:nvCxnSpPr>
        <p:spPr>
          <a:xfrm>
            <a:off x="2124075" y="819150"/>
            <a:ext cx="695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CDBAFA-B043-4E68-AC41-D36FD27AD69F}"/>
              </a:ext>
            </a:extLst>
          </p:cNvPr>
          <p:cNvCxnSpPr>
            <a:cxnSpLocks/>
          </p:cNvCxnSpPr>
          <p:nvPr/>
        </p:nvCxnSpPr>
        <p:spPr>
          <a:xfrm>
            <a:off x="5400675" y="81915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AE0D77C-1F6D-424E-8473-DCF2F570CDA5}"/>
              </a:ext>
            </a:extLst>
          </p:cNvPr>
          <p:cNvSpPr/>
          <p:nvPr/>
        </p:nvSpPr>
        <p:spPr>
          <a:xfrm>
            <a:off x="2124075" y="4259341"/>
            <a:ext cx="1304926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2CEE5-13CA-4220-A72C-F1E61C58FE95}"/>
              </a:ext>
            </a:extLst>
          </p:cNvPr>
          <p:cNvCxnSpPr>
            <a:cxnSpLocks/>
          </p:cNvCxnSpPr>
          <p:nvPr/>
        </p:nvCxnSpPr>
        <p:spPr>
          <a:xfrm>
            <a:off x="6305550" y="17145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3B4D5C-21F1-49DF-95F5-D10000A19F34}"/>
              </a:ext>
            </a:extLst>
          </p:cNvPr>
          <p:cNvCxnSpPr>
            <a:cxnSpLocks/>
          </p:cNvCxnSpPr>
          <p:nvPr/>
        </p:nvCxnSpPr>
        <p:spPr>
          <a:xfrm>
            <a:off x="7858125" y="17145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30C44-AA82-4228-A33F-5AF3E1436BA3}"/>
              </a:ext>
            </a:extLst>
          </p:cNvPr>
          <p:cNvCxnSpPr>
            <a:cxnSpLocks/>
          </p:cNvCxnSpPr>
          <p:nvPr/>
        </p:nvCxnSpPr>
        <p:spPr>
          <a:xfrm>
            <a:off x="1323975" y="2133600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471E6FC-CAA0-4174-936E-5377C8984C45}"/>
              </a:ext>
            </a:extLst>
          </p:cNvPr>
          <p:cNvSpPr/>
          <p:nvPr/>
        </p:nvSpPr>
        <p:spPr>
          <a:xfrm>
            <a:off x="6915149" y="4868407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C6119D-15E5-48C4-8136-9FBDCC8E39C0}"/>
              </a:ext>
            </a:extLst>
          </p:cNvPr>
          <p:cNvCxnSpPr>
            <a:cxnSpLocks/>
          </p:cNvCxnSpPr>
          <p:nvPr/>
        </p:nvCxnSpPr>
        <p:spPr>
          <a:xfrm>
            <a:off x="3429001" y="21336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61485A-1D6B-4FC6-9059-BC58C45E988D}"/>
              </a:ext>
            </a:extLst>
          </p:cNvPr>
          <p:cNvCxnSpPr>
            <a:cxnSpLocks/>
          </p:cNvCxnSpPr>
          <p:nvPr/>
        </p:nvCxnSpPr>
        <p:spPr>
          <a:xfrm>
            <a:off x="5019675" y="2133600"/>
            <a:ext cx="3171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2A0ED9-78CC-46EB-A8BF-716B3ED77836}"/>
              </a:ext>
            </a:extLst>
          </p:cNvPr>
          <p:cNvCxnSpPr>
            <a:cxnSpLocks/>
          </p:cNvCxnSpPr>
          <p:nvPr/>
        </p:nvCxnSpPr>
        <p:spPr>
          <a:xfrm>
            <a:off x="923925" y="25908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6FA8CD9-7657-4FF6-9507-C63661277ED2}"/>
              </a:ext>
            </a:extLst>
          </p:cNvPr>
          <p:cNvSpPr/>
          <p:nvPr/>
        </p:nvSpPr>
        <p:spPr>
          <a:xfrm>
            <a:off x="5367337" y="5368350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E5161D-AA93-4609-816F-FEFEBBE92897}"/>
              </a:ext>
            </a:extLst>
          </p:cNvPr>
          <p:cNvCxnSpPr>
            <a:cxnSpLocks/>
          </p:cNvCxnSpPr>
          <p:nvPr/>
        </p:nvCxnSpPr>
        <p:spPr>
          <a:xfrm>
            <a:off x="2238375" y="2590800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09F6CC-B242-4CA6-845F-AFED5B2BD2AD}"/>
              </a:ext>
            </a:extLst>
          </p:cNvPr>
          <p:cNvCxnSpPr>
            <a:cxnSpLocks/>
          </p:cNvCxnSpPr>
          <p:nvPr/>
        </p:nvCxnSpPr>
        <p:spPr>
          <a:xfrm>
            <a:off x="3624263" y="2590800"/>
            <a:ext cx="1743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86F9DB-3850-406D-9157-F705949722E5}"/>
              </a:ext>
            </a:extLst>
          </p:cNvPr>
          <p:cNvCxnSpPr>
            <a:cxnSpLocks/>
          </p:cNvCxnSpPr>
          <p:nvPr/>
        </p:nvCxnSpPr>
        <p:spPr>
          <a:xfrm>
            <a:off x="6705599" y="2590800"/>
            <a:ext cx="1781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233170-C651-4B5C-AA4F-365479720555}"/>
              </a:ext>
            </a:extLst>
          </p:cNvPr>
          <p:cNvCxnSpPr>
            <a:cxnSpLocks/>
          </p:cNvCxnSpPr>
          <p:nvPr/>
        </p:nvCxnSpPr>
        <p:spPr>
          <a:xfrm>
            <a:off x="114300" y="3057525"/>
            <a:ext cx="809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9EB975-7F51-4F87-AB95-E9984D7D9026}"/>
              </a:ext>
            </a:extLst>
          </p:cNvPr>
          <p:cNvCxnSpPr>
            <a:cxnSpLocks/>
          </p:cNvCxnSpPr>
          <p:nvPr/>
        </p:nvCxnSpPr>
        <p:spPr>
          <a:xfrm>
            <a:off x="1395412" y="3057525"/>
            <a:ext cx="1228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9C334A-0181-4EC2-A95D-EF3E79F3FCA0}"/>
              </a:ext>
            </a:extLst>
          </p:cNvPr>
          <p:cNvCxnSpPr>
            <a:cxnSpLocks/>
          </p:cNvCxnSpPr>
          <p:nvPr/>
        </p:nvCxnSpPr>
        <p:spPr>
          <a:xfrm>
            <a:off x="3943350" y="3076575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F7859FDE-BF54-4364-B02A-76C1541855D4}"/>
              </a:ext>
            </a:extLst>
          </p:cNvPr>
          <p:cNvSpPr/>
          <p:nvPr/>
        </p:nvSpPr>
        <p:spPr>
          <a:xfrm>
            <a:off x="3038476" y="5988609"/>
            <a:ext cx="1333500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" grpId="0" animBg="1"/>
      <p:bldP spid="15" grpId="0" animBg="1"/>
      <p:bldP spid="21" grpId="0" animBg="1"/>
      <p:bldP spid="27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3B1F9-A1A6-4819-A702-A2BFB996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650"/>
            <a:ext cx="6200775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69569-4A24-4857-8E28-804A93276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37349"/>
            <a:ext cx="12192000" cy="3779260"/>
          </a:xfrm>
          <a:prstGeom prst="rect">
            <a:avLst/>
          </a:prstGeom>
        </p:spPr>
      </p:pic>
      <p:pic>
        <p:nvPicPr>
          <p:cNvPr id="8" name="CD2 TRACK 21">
            <a:hlinkClick r:id="" action="ppaction://media"/>
            <a:extLst>
              <a:ext uri="{FF2B5EF4-FFF2-40B4-BE49-F238E27FC236}">
                <a16:creationId xmlns:a16="http://schemas.microsoft.com/office/drawing/2014/main" id="{F43A527F-048A-4B7D-8021-8CA717383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1125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18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428</Words>
  <Application>Microsoft Office PowerPoint</Application>
  <PresentationFormat>Widescreen</PresentationFormat>
  <Paragraphs>70</Paragraphs>
  <Slides>27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87</cp:revision>
  <dcterms:created xsi:type="dcterms:W3CDTF">2023-01-31T08:21:18Z</dcterms:created>
  <dcterms:modified xsi:type="dcterms:W3CDTF">2025-12-22T15:01:46Z</dcterms:modified>
</cp:coreProperties>
</file>