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68" r:id="rId4"/>
    <p:sldId id="419" r:id="rId5"/>
    <p:sldId id="424" r:id="rId6"/>
    <p:sldId id="421" r:id="rId7"/>
    <p:sldId id="425" r:id="rId8"/>
    <p:sldId id="270" r:id="rId9"/>
    <p:sldId id="271" r:id="rId10"/>
    <p:sldId id="279" r:id="rId11"/>
    <p:sldId id="305" r:id="rId12"/>
    <p:sldId id="306" r:id="rId13"/>
    <p:sldId id="280" r:id="rId14"/>
    <p:sldId id="304" r:id="rId15"/>
    <p:sldId id="275" r:id="rId16"/>
    <p:sldId id="276" r:id="rId17"/>
    <p:sldId id="320" r:id="rId18"/>
    <p:sldId id="293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CCFF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8528AD-CA3B-4247-B1A4-AD2BF2CB68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15E2A-B69B-4AE5-A7AC-B813B2B69A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DD49-3D35-42AE-93C6-A0EBA4A0A2E5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0755A-DEC0-4780-BE92-DDC6B2486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1330E-E429-4919-AA19-2142DEDEE4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A585B-584E-4CA1-B23E-959DE2D81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4 lesson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0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7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4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4: Activities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524744" y="-4207"/>
            <a:ext cx="15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71" r:id="rId15"/>
    <p:sldLayoutId id="2147483672" r:id="rId16"/>
    <p:sldLayoutId id="2147483673" r:id="rId17"/>
    <p:sldLayoutId id="2147483676" r:id="rId18"/>
    <p:sldLayoutId id="2147483677" r:id="rId19"/>
    <p:sldLayoutId id="2147483680" r:id="rId20"/>
    <p:sldLayoutId id="2147483681" r:id="rId21"/>
    <p:sldLayoutId id="214748369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5.mp3"/><Relationship Id="rId7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media5.mp3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3F291-86C3-4A4B-89FA-3B153A113D87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Lesson 4 </a:t>
            </a:r>
          </a:p>
          <a:p>
            <a:pPr algn="ctr"/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8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8514" y="4459548"/>
            <a:ext cx="2519722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soccer field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3677" y="4490171"/>
            <a:ext cx="2416635" cy="4924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70C0"/>
                </a:solidFill>
              </a:rPr>
              <a:t>arcade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2769" y="536269"/>
            <a:ext cx="41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6908" y="5439548"/>
            <a:ext cx="2424434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/ˈ</a:t>
            </a:r>
            <a:r>
              <a:rPr lang="en-US" dirty="0" err="1">
                <a:solidFill>
                  <a:srgbClr val="C00000"/>
                </a:solidFill>
              </a:rPr>
              <a:t>stuːdioʊ</a:t>
            </a:r>
            <a:r>
              <a:rPr lang="en-US" dirty="0">
                <a:solidFill>
                  <a:srgbClr val="C00000"/>
                </a:solidFill>
              </a:rPr>
              <a:t>/</a:t>
            </a:r>
          </a:p>
          <a:p>
            <a:pPr algn="ctr"/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68514" y="5604485"/>
            <a:ext cx="2519722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/ˈ</a:t>
            </a:r>
            <a:r>
              <a:rPr lang="en-US" dirty="0" err="1">
                <a:solidFill>
                  <a:srgbClr val="C00000"/>
                </a:solidFill>
              </a:rPr>
              <a:t>sɑːkər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fiːld</a:t>
            </a:r>
            <a:r>
              <a:rPr lang="en-US" dirty="0">
                <a:solidFill>
                  <a:srgbClr val="C00000"/>
                </a:solidFill>
              </a:rPr>
              <a:t>/</a:t>
            </a:r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dirty="0" err="1"/>
              <a:t>sân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963676" y="5604485"/>
            <a:ext cx="241663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ɑːrˈkeɪd</a:t>
            </a:r>
            <a:r>
              <a:rPr lang="en-US" dirty="0">
                <a:solidFill>
                  <a:srgbClr val="C00000"/>
                </a:solidFill>
              </a:rPr>
              <a:t>/ </a:t>
            </a:r>
            <a:br>
              <a:rPr lang="en-US" dirty="0"/>
            </a:b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86908" y="4470100"/>
            <a:ext cx="2424434" cy="4924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70C0"/>
                </a:solidFill>
              </a:rPr>
              <a:t>studio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85319-E2CC-46DD-BD48-5F5A8B78B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22" y="1331830"/>
            <a:ext cx="3469251" cy="2917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868F4-BBE8-4928-9F1A-A303A73B59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895" y="1283833"/>
            <a:ext cx="3597522" cy="2989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18E721-DAC4-4B34-BF0F-A4235746BC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9903" y="1286168"/>
            <a:ext cx="3417003" cy="2982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007F7D-3259-4CF2-A7CC-7E3D0403B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093" y="411512"/>
            <a:ext cx="6781800" cy="762000"/>
          </a:xfrm>
          <a:prstGeom prst="rect">
            <a:avLst/>
          </a:prstGeom>
        </p:spPr>
      </p:pic>
      <p:pic>
        <p:nvPicPr>
          <p:cNvPr id="24" name="studio">
            <a:hlinkClick r:id="" action="ppaction://media"/>
            <a:extLst>
              <a:ext uri="{FF2B5EF4-FFF2-40B4-BE49-F238E27FC236}">
                <a16:creationId xmlns:a16="http://schemas.microsoft.com/office/drawing/2014/main" id="{E83B0A46-3384-4163-A9CA-C413BC0D3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92662" y="4601067"/>
            <a:ext cx="406400" cy="406400"/>
          </a:xfrm>
          <a:prstGeom prst="rect">
            <a:avLst/>
          </a:prstGeom>
        </p:spPr>
      </p:pic>
      <p:pic>
        <p:nvPicPr>
          <p:cNvPr id="25" name="soccer field">
            <a:hlinkClick r:id="" action="ppaction://media"/>
            <a:extLst>
              <a:ext uri="{FF2B5EF4-FFF2-40B4-BE49-F238E27FC236}">
                <a16:creationId xmlns:a16="http://schemas.microsoft.com/office/drawing/2014/main" id="{5F7CA9BF-7E6B-4F32-9DC0-485C3E6943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8017" y="4576214"/>
            <a:ext cx="406400" cy="406400"/>
          </a:xfrm>
          <a:prstGeom prst="rect">
            <a:avLst/>
          </a:prstGeom>
        </p:spPr>
      </p:pic>
      <p:pic>
        <p:nvPicPr>
          <p:cNvPr id="26" name="arcade ">
            <a:hlinkClick r:id="" action="ppaction://media"/>
            <a:extLst>
              <a:ext uri="{FF2B5EF4-FFF2-40B4-BE49-F238E27FC236}">
                <a16:creationId xmlns:a16="http://schemas.microsoft.com/office/drawing/2014/main" id="{981ED19D-97D4-4E04-9C2F-3D3458A852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80506" y="45561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6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45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9" grpId="0" animBg="1"/>
      <p:bldP spid="20" grpId="0" animBg="1"/>
      <p:bldP spid="21" grpId="0" animBg="1"/>
      <p:bldP spid="3" grpId="1" animBg="1"/>
      <p:bldP spid="3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1569" y="4820622"/>
            <a:ext cx="2424434" cy="4924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70C0"/>
                </a:solidFill>
              </a:rPr>
              <a:t>skate park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1151" y="4710669"/>
            <a:ext cx="2883352" cy="55085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coffee shop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184" y="5589857"/>
            <a:ext cx="240588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skeɪt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pɑːrk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br>
              <a:rPr lang="en-US" sz="2000" dirty="0"/>
            </a:b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ván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71475" y="5589857"/>
            <a:ext cx="2883352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/ˈ</a:t>
            </a:r>
            <a:r>
              <a:rPr lang="en-US" dirty="0" err="1">
                <a:solidFill>
                  <a:srgbClr val="FF0000"/>
                </a:solidFill>
              </a:rPr>
              <a:t>kɑːfi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ʃɑːp</a:t>
            </a:r>
            <a:r>
              <a:rPr lang="en-US" dirty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 err="1"/>
              <a:t>quán</a:t>
            </a:r>
            <a:r>
              <a:rPr lang="en-US" sz="2000" dirty="0"/>
              <a:t> </a:t>
            </a:r>
            <a:r>
              <a:rPr lang="en-US" sz="2000" dirty="0" err="1"/>
              <a:t>cà</a:t>
            </a:r>
            <a:r>
              <a:rPr lang="en-US" sz="2000" dirty="0"/>
              <a:t> </a:t>
            </a:r>
            <a:r>
              <a:rPr lang="en-US" sz="2000" dirty="0" err="1"/>
              <a:t>phê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FDBFC5-01D8-411C-8CFA-C0F9017E2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3" y="427572"/>
            <a:ext cx="7621064" cy="9335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1D7C3F-BC4C-421D-BC87-8849E08627BD}"/>
              </a:ext>
            </a:extLst>
          </p:cNvPr>
          <p:cNvSpPr txBox="1"/>
          <p:nvPr/>
        </p:nvSpPr>
        <p:spPr>
          <a:xfrm>
            <a:off x="7862769" y="536269"/>
            <a:ext cx="41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E5276-770B-483D-A03B-1E141165F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45" y="1306088"/>
            <a:ext cx="3649871" cy="3128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88A023-0576-4AF0-BB76-2E4F174BD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091" y="1361152"/>
            <a:ext cx="3487811" cy="3128461"/>
          </a:xfrm>
          <a:prstGeom prst="rect">
            <a:avLst/>
          </a:prstGeom>
        </p:spPr>
      </p:pic>
      <p:pic>
        <p:nvPicPr>
          <p:cNvPr id="11" name="coffee shop">
            <a:hlinkClick r:id="" action="ppaction://media"/>
            <a:extLst>
              <a:ext uri="{FF2B5EF4-FFF2-40B4-BE49-F238E27FC236}">
                <a16:creationId xmlns:a16="http://schemas.microsoft.com/office/drawing/2014/main" id="{8B8D38D2-D4F5-46A0-BC94-273C1B2AA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64902" y="4782898"/>
            <a:ext cx="406400" cy="406400"/>
          </a:xfrm>
          <a:prstGeom prst="rect">
            <a:avLst/>
          </a:prstGeom>
        </p:spPr>
      </p:pic>
      <p:pic>
        <p:nvPicPr>
          <p:cNvPr id="5" name="skate park">
            <a:hlinkClick r:id="" action="ppaction://media"/>
            <a:extLst>
              <a:ext uri="{FF2B5EF4-FFF2-40B4-BE49-F238E27FC236}">
                <a16:creationId xmlns:a16="http://schemas.microsoft.com/office/drawing/2014/main" id="{EE6DFF8B-D3E8-4AA6-AF72-FEC984E870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6402" y="48206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7" grpId="1" animBg="1"/>
      <p:bldP spid="7" grpId="2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1441F-9AF7-4335-A46B-EDA467189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493"/>
            <a:ext cx="12192000" cy="38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What is </a:t>
            </a:r>
            <a:r>
              <a:rPr lang="en-US" sz="2800" i="1" dirty="0">
                <a:solidFill>
                  <a:schemeClr val="bg1"/>
                </a:solidFill>
              </a:rPr>
              <a:t>she</a:t>
            </a:r>
            <a:r>
              <a:rPr lang="en-US" sz="2800" i="1" dirty="0">
                <a:solidFill>
                  <a:schemeClr val="tx1"/>
                </a:solidFill>
              </a:rPr>
              <a:t> doing?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She’s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dancing</a:t>
            </a:r>
            <a:r>
              <a:rPr lang="en-US" sz="2800" i="1" dirty="0">
                <a:solidFill>
                  <a:schemeClr val="tx1"/>
                </a:solidFill>
              </a:rPr>
              <a:t> at the </a:t>
            </a:r>
            <a:r>
              <a:rPr lang="en-US" sz="2800" i="1" dirty="0">
                <a:solidFill>
                  <a:schemeClr val="bg1"/>
                </a:solidFill>
              </a:rPr>
              <a:t>studio</a:t>
            </a:r>
            <a:r>
              <a:rPr lang="en-US" sz="2800" i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What are </a:t>
            </a:r>
            <a:r>
              <a:rPr lang="en-US" sz="2800" i="1" dirty="0">
                <a:solidFill>
                  <a:schemeClr val="bg1"/>
                </a:solidFill>
              </a:rPr>
              <a:t>they</a:t>
            </a:r>
            <a:r>
              <a:rPr lang="en-US" sz="2800" i="1" dirty="0">
                <a:solidFill>
                  <a:schemeClr val="tx1"/>
                </a:solidFill>
              </a:rPr>
              <a:t> doing?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They’re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playing soccer </a:t>
            </a:r>
            <a:r>
              <a:rPr lang="en-US" sz="2800" i="1" dirty="0">
                <a:solidFill>
                  <a:schemeClr val="tx1"/>
                </a:solidFill>
              </a:rPr>
              <a:t>at the </a:t>
            </a:r>
            <a:r>
              <a:rPr lang="en-US" sz="2800" i="1" dirty="0">
                <a:solidFill>
                  <a:schemeClr val="bg1"/>
                </a:solidFill>
              </a:rPr>
              <a:t>soccer field</a:t>
            </a:r>
            <a:r>
              <a:rPr lang="en-US" sz="28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C33DA1-6177-4499-A6C3-B4FEF8E4B834}"/>
              </a:ext>
            </a:extLst>
          </p:cNvPr>
          <p:cNvSpPr txBox="1"/>
          <p:nvPr/>
        </p:nvSpPr>
        <p:spPr>
          <a:xfrm>
            <a:off x="7287048" y="984046"/>
            <a:ext cx="479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headphone icon to hear the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993F4-77BA-444D-9959-41996FCEA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8" y="522128"/>
            <a:ext cx="6580842" cy="754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3D4183-8579-4D46-93B0-366029D8C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8" y="1423061"/>
            <a:ext cx="7152247" cy="23438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05431F-43E5-4B65-8A7D-E74B446CD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747" y="3766930"/>
            <a:ext cx="7332780" cy="3091070"/>
          </a:xfrm>
          <a:prstGeom prst="rect">
            <a:avLst/>
          </a:prstGeom>
        </p:spPr>
      </p:pic>
      <p:pic>
        <p:nvPicPr>
          <p:cNvPr id="14" name="CD2 TRACK 20">
            <a:hlinkClick r:id="" action="ppaction://media"/>
            <a:extLst>
              <a:ext uri="{FF2B5EF4-FFF2-40B4-BE49-F238E27FC236}">
                <a16:creationId xmlns:a16="http://schemas.microsoft.com/office/drawing/2014/main" id="{E3CC1329-1FD0-4567-BF0B-6085B2CD2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0648" y="7623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3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3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dirty="0">
                <a:solidFill>
                  <a:schemeClr val="accent5"/>
                </a:solidFill>
              </a:rPr>
              <a:t>studio, soccer field, arcade, skate park, coffee shop.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is </a:t>
            </a:r>
            <a:r>
              <a:rPr lang="en-US" sz="3600" dirty="0">
                <a:solidFill>
                  <a:schemeClr val="accent5"/>
                </a:solidFill>
              </a:rPr>
              <a:t>she</a:t>
            </a:r>
            <a:r>
              <a:rPr lang="en-US" sz="3600" dirty="0"/>
              <a:t> doing?</a:t>
            </a:r>
          </a:p>
          <a:p>
            <a:r>
              <a:rPr lang="en-US" sz="3600" dirty="0"/>
              <a:t>      She’s </a:t>
            </a:r>
            <a:r>
              <a:rPr lang="en-US" sz="3600" dirty="0">
                <a:solidFill>
                  <a:schemeClr val="accent5"/>
                </a:solidFill>
              </a:rPr>
              <a:t>dancing </a:t>
            </a:r>
            <a:r>
              <a:rPr lang="en-US" sz="3600" dirty="0">
                <a:solidFill>
                  <a:srgbClr val="002060"/>
                </a:solidFill>
              </a:rPr>
              <a:t>at the </a:t>
            </a:r>
            <a:r>
              <a:rPr lang="en-US" sz="3600" dirty="0">
                <a:solidFill>
                  <a:schemeClr val="accent5"/>
                </a:solidFill>
              </a:rPr>
              <a:t>studio.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are </a:t>
            </a:r>
            <a:r>
              <a:rPr lang="en-US" sz="3600" dirty="0">
                <a:solidFill>
                  <a:schemeClr val="accent5"/>
                </a:solidFill>
              </a:rPr>
              <a:t>they</a:t>
            </a:r>
            <a:r>
              <a:rPr lang="en-US" sz="3600" dirty="0"/>
              <a:t> doing?</a:t>
            </a:r>
          </a:p>
          <a:p>
            <a:r>
              <a:rPr lang="en-US" sz="3600" dirty="0"/>
              <a:t>      They are </a:t>
            </a:r>
            <a:r>
              <a:rPr lang="en-US" sz="3600" dirty="0">
                <a:solidFill>
                  <a:srgbClr val="0070C0"/>
                </a:solidFill>
              </a:rPr>
              <a:t>playing soccer </a:t>
            </a:r>
            <a:r>
              <a:rPr lang="en-US" sz="3600" dirty="0"/>
              <a:t>at the </a:t>
            </a:r>
            <a:r>
              <a:rPr lang="en-US" sz="3600" dirty="0">
                <a:solidFill>
                  <a:srgbClr val="0070C0"/>
                </a:solidFill>
              </a:rPr>
              <a:t>soccer field.</a:t>
            </a:r>
            <a:endParaRPr lang="en-US" sz="3600" dirty="0">
              <a:solidFill>
                <a:schemeClr val="accent5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9508" y="3702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3579" y="1262817"/>
            <a:ext cx="111061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 vocabulary and structure to talk about where they do some different activities that are popular in their culture</a:t>
            </a:r>
            <a:r>
              <a:rPr lang="en-US" sz="3000" dirty="0">
                <a:solidFill>
                  <a:srgbClr val="FF0000"/>
                </a:solidFill>
              </a:rPr>
              <a:t>. </a:t>
            </a:r>
            <a:endParaRPr lang="en-US" sz="3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/>
              <a:t>studio, soccer field, arcade, skate park, coffee shop.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is </a:t>
            </a:r>
            <a:r>
              <a:rPr lang="en-US" sz="3600" dirty="0">
                <a:solidFill>
                  <a:schemeClr val="accent5"/>
                </a:solidFill>
              </a:rPr>
              <a:t>she</a:t>
            </a:r>
            <a:r>
              <a:rPr lang="en-US" sz="3600" dirty="0"/>
              <a:t> doing?</a:t>
            </a:r>
          </a:p>
          <a:p>
            <a:r>
              <a:rPr lang="en-US" sz="3600" dirty="0"/>
              <a:t>      She’s </a:t>
            </a:r>
            <a:r>
              <a:rPr lang="en-US" sz="3600" dirty="0">
                <a:solidFill>
                  <a:schemeClr val="accent5"/>
                </a:solidFill>
              </a:rPr>
              <a:t>dancing </a:t>
            </a:r>
            <a:r>
              <a:rPr lang="en-US" sz="3600" dirty="0">
                <a:solidFill>
                  <a:srgbClr val="002060"/>
                </a:solidFill>
              </a:rPr>
              <a:t>at the </a:t>
            </a:r>
            <a:r>
              <a:rPr lang="en-US" sz="3600" dirty="0">
                <a:solidFill>
                  <a:schemeClr val="accent5"/>
                </a:solidFill>
              </a:rPr>
              <a:t>studio.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are </a:t>
            </a:r>
            <a:r>
              <a:rPr lang="en-US" sz="3600" dirty="0">
                <a:solidFill>
                  <a:schemeClr val="accent5"/>
                </a:solidFill>
              </a:rPr>
              <a:t>they</a:t>
            </a:r>
            <a:r>
              <a:rPr lang="en-US" sz="3600" dirty="0"/>
              <a:t> doing?</a:t>
            </a:r>
          </a:p>
          <a:p>
            <a:r>
              <a:rPr lang="en-US" sz="3600" dirty="0"/>
              <a:t>      They are </a:t>
            </a:r>
            <a:r>
              <a:rPr lang="en-US" sz="3600" dirty="0">
                <a:solidFill>
                  <a:srgbClr val="0070C0"/>
                </a:solidFill>
              </a:rPr>
              <a:t>playing soccer </a:t>
            </a:r>
            <a:r>
              <a:rPr lang="en-US" sz="3600" dirty="0"/>
              <a:t>at the </a:t>
            </a:r>
            <a:r>
              <a:rPr lang="en-US" sz="3600" dirty="0">
                <a:solidFill>
                  <a:srgbClr val="0070C0"/>
                </a:solidFill>
              </a:rPr>
              <a:t>soccer field.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38)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25)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58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7FC1F-1857-4639-844D-47894EF6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723900"/>
            <a:ext cx="182880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C2A00-4BD1-41DA-8F59-4AABFB694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723898"/>
            <a:ext cx="2333626" cy="176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C1AAE-65E4-4537-950A-81085B2EC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73" y="3734228"/>
            <a:ext cx="2371604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41F7E-B774-487F-A037-D54C27BD7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01" y="3734228"/>
            <a:ext cx="2333627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89E2F-907A-4794-86A7-49D77A6DA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5139" y="3734228"/>
            <a:ext cx="2247582" cy="197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25C0C-95D6-4A97-A2D8-11E7BE44B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324" y="711864"/>
            <a:ext cx="2179295" cy="1773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0E1021-7195-4E70-8C19-4C62A8F62190}"/>
              </a:ext>
            </a:extLst>
          </p:cNvPr>
          <p:cNvSpPr txBox="1"/>
          <p:nvPr/>
        </p:nvSpPr>
        <p:spPr>
          <a:xfrm>
            <a:off x="295275" y="2525840"/>
            <a:ext cx="16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library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02AC43-5C7D-4AC2-B6DB-D80EDBEADBE1}"/>
              </a:ext>
            </a:extLst>
          </p:cNvPr>
          <p:cNvSpPr txBox="1"/>
          <p:nvPr/>
        </p:nvSpPr>
        <p:spPr>
          <a:xfrm>
            <a:off x="3705225" y="2663937"/>
            <a:ext cx="16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stadium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65E6F-58AC-4E05-9A08-6320D7DC1275}"/>
              </a:ext>
            </a:extLst>
          </p:cNvPr>
          <p:cNvSpPr txBox="1"/>
          <p:nvPr/>
        </p:nvSpPr>
        <p:spPr>
          <a:xfrm>
            <a:off x="7513039" y="2663937"/>
            <a:ext cx="16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CC8A8-BBE6-4E0C-9E6D-8E67F0C71A82}"/>
              </a:ext>
            </a:extLst>
          </p:cNvPr>
          <p:cNvSpPr txBox="1"/>
          <p:nvPr/>
        </p:nvSpPr>
        <p:spPr>
          <a:xfrm>
            <a:off x="1285875" y="5811570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water park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C9B58-0649-4F65-800F-845EA17360EB}"/>
              </a:ext>
            </a:extLst>
          </p:cNvPr>
          <p:cNvSpPr txBox="1"/>
          <p:nvPr/>
        </p:nvSpPr>
        <p:spPr>
          <a:xfrm>
            <a:off x="4935002" y="5806890"/>
            <a:ext cx="298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swimming pool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86B235-7111-4A80-97C6-174559B93A37}"/>
              </a:ext>
            </a:extLst>
          </p:cNvPr>
          <p:cNvSpPr txBox="1"/>
          <p:nvPr/>
        </p:nvSpPr>
        <p:spPr>
          <a:xfrm>
            <a:off x="8802152" y="5707368"/>
            <a:ext cx="298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market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48CE8-D11F-4EE0-B544-934058B64279}"/>
              </a:ext>
            </a:extLst>
          </p:cNvPr>
          <p:cNvSpPr txBox="1"/>
          <p:nvPr/>
        </p:nvSpPr>
        <p:spPr>
          <a:xfrm>
            <a:off x="2538412" y="29061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REVIEW 1</a:t>
            </a:r>
          </a:p>
        </p:txBody>
      </p:sp>
    </p:spTree>
    <p:extLst>
      <p:ext uri="{BB962C8B-B14F-4D97-AF65-F5344CB8AC3E}">
        <p14:creationId xmlns:p14="http://schemas.microsoft.com/office/powerpoint/2010/main" val="42324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548CE8-D11F-4EE0-B544-934058B64279}"/>
              </a:ext>
            </a:extLst>
          </p:cNvPr>
          <p:cNvSpPr txBox="1"/>
          <p:nvPr/>
        </p:nvSpPr>
        <p:spPr>
          <a:xfrm>
            <a:off x="3424231" y="0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REVIEW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6492B-C0C5-4E0A-8C20-7CDB6528B02D}"/>
              </a:ext>
            </a:extLst>
          </p:cNvPr>
          <p:cNvSpPr txBox="1"/>
          <p:nvPr/>
        </p:nvSpPr>
        <p:spPr>
          <a:xfrm>
            <a:off x="101617" y="461665"/>
            <a:ext cx="23336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What’s next?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6AEB5D-DDC7-4A59-A82C-A089DCAC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1" y="1272540"/>
            <a:ext cx="2029171" cy="182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18F51E-54D2-4686-B380-C5DAB4059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508" y="1272540"/>
            <a:ext cx="2022129" cy="181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13FE59-094A-422C-AF40-698462E13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754" y="1272540"/>
            <a:ext cx="2220695" cy="180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A4781E-7A6F-4365-BB2C-DF53A4978A13}"/>
              </a:ext>
            </a:extLst>
          </p:cNvPr>
          <p:cNvSpPr/>
          <p:nvPr/>
        </p:nvSpPr>
        <p:spPr>
          <a:xfrm>
            <a:off x="7815714" y="1272540"/>
            <a:ext cx="2022130" cy="18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D88073-1940-4E59-8913-65626B01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96" y="1272540"/>
            <a:ext cx="2049137" cy="183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51A6BA-C2C3-411B-9622-F6F23F60B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7" y="3823649"/>
            <a:ext cx="2333626" cy="176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28A2C0-0778-42C9-8344-DB0E164F5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575" y="3836671"/>
            <a:ext cx="2333626" cy="176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87F7EE-3993-47B1-B625-4E8E2977E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508" y="3765545"/>
            <a:ext cx="2220328" cy="1972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114EA9-D1E0-430F-A9CB-82A4BD6E623F}"/>
              </a:ext>
            </a:extLst>
          </p:cNvPr>
          <p:cNvSpPr/>
          <p:nvPr/>
        </p:nvSpPr>
        <p:spPr>
          <a:xfrm>
            <a:off x="8017466" y="3847789"/>
            <a:ext cx="2022130" cy="18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B3148D5-9C84-48A0-A0EB-52988CD26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718" y="3760611"/>
            <a:ext cx="2333626" cy="1913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94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548CE8-D11F-4EE0-B544-934058B64279}"/>
              </a:ext>
            </a:extLst>
          </p:cNvPr>
          <p:cNvSpPr txBox="1"/>
          <p:nvPr/>
        </p:nvSpPr>
        <p:spPr>
          <a:xfrm>
            <a:off x="3233805" y="58711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REVIEW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6492B-C0C5-4E0A-8C20-7CDB6528B02D}"/>
              </a:ext>
            </a:extLst>
          </p:cNvPr>
          <p:cNvSpPr txBox="1"/>
          <p:nvPr/>
        </p:nvSpPr>
        <p:spPr>
          <a:xfrm>
            <a:off x="101617" y="461665"/>
            <a:ext cx="23336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What’s next?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13FE59-094A-422C-AF40-698462E13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8" y="1272540"/>
            <a:ext cx="2220695" cy="180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A4781E-7A6F-4365-BB2C-DF53A4978A13}"/>
              </a:ext>
            </a:extLst>
          </p:cNvPr>
          <p:cNvSpPr/>
          <p:nvPr/>
        </p:nvSpPr>
        <p:spPr>
          <a:xfrm>
            <a:off x="2927323" y="1388043"/>
            <a:ext cx="2022130" cy="18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114EA9-D1E0-430F-A9CB-82A4BD6E623F}"/>
              </a:ext>
            </a:extLst>
          </p:cNvPr>
          <p:cNvSpPr/>
          <p:nvPr/>
        </p:nvSpPr>
        <p:spPr>
          <a:xfrm>
            <a:off x="214548" y="4184673"/>
            <a:ext cx="2022130" cy="18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FD7CB2-934B-48CE-B2DE-81681FF5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808" y="1183459"/>
            <a:ext cx="2613911" cy="212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E199D3-D6D2-4863-9055-2E0D57D9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913" y="1255484"/>
            <a:ext cx="2371604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EA9CC55-4959-427F-8229-AECE5E7E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97" y="1122925"/>
            <a:ext cx="2371604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3F43B3-00B8-43C9-950A-DBD5F687A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552" y="3920359"/>
            <a:ext cx="2333627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BEDD4A-DA84-44B4-9981-15B51636C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891" y="3840705"/>
            <a:ext cx="2811818" cy="2122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5C242CB-183E-4AE9-8C83-BCC711F6E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474" y="3897404"/>
            <a:ext cx="2574773" cy="2066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810ABD-FB48-4496-B797-22F7B0E0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26" y="3920359"/>
            <a:ext cx="2333627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03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548CE8-D11F-4EE0-B544-934058B64279}"/>
              </a:ext>
            </a:extLst>
          </p:cNvPr>
          <p:cNvSpPr txBox="1"/>
          <p:nvPr/>
        </p:nvSpPr>
        <p:spPr>
          <a:xfrm>
            <a:off x="1604762" y="0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REVIEW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6492B-C0C5-4E0A-8C20-7CDB6528B02D}"/>
              </a:ext>
            </a:extLst>
          </p:cNvPr>
          <p:cNvSpPr txBox="1"/>
          <p:nvPr/>
        </p:nvSpPr>
        <p:spPr>
          <a:xfrm>
            <a:off x="101617" y="461665"/>
            <a:ext cx="23336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What’s next?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A4781E-7A6F-4365-BB2C-DF53A4978A13}"/>
              </a:ext>
            </a:extLst>
          </p:cNvPr>
          <p:cNvSpPr/>
          <p:nvPr/>
        </p:nvSpPr>
        <p:spPr>
          <a:xfrm>
            <a:off x="2927323" y="1355338"/>
            <a:ext cx="2022130" cy="18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114EA9-D1E0-430F-A9CB-82A4BD6E623F}"/>
              </a:ext>
            </a:extLst>
          </p:cNvPr>
          <p:cNvSpPr/>
          <p:nvPr/>
        </p:nvSpPr>
        <p:spPr>
          <a:xfrm>
            <a:off x="5627803" y="4038099"/>
            <a:ext cx="2022130" cy="18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DBDAE-7124-44D2-AC42-2D2828BD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9" y="1189742"/>
            <a:ext cx="2247582" cy="197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0D003B-24E8-4018-B690-39613BCA1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66" y="1222779"/>
            <a:ext cx="2371604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BEA624-2886-400D-AE9D-2EA78BA28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715" y="1272540"/>
            <a:ext cx="2371604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F6AB22-D1B1-45B0-A4B7-A0D7B056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03" y="1272540"/>
            <a:ext cx="2247582" cy="197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6059A2-F35C-48A8-96EF-D2FC8BDE1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02" y="3905541"/>
            <a:ext cx="2231919" cy="200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9BFDCD2-1373-45B2-B435-83ACCB4A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71" y="1272540"/>
            <a:ext cx="2247582" cy="197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BE3CE2-38A1-46BB-B8BE-1CF6F3584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649" y="3873574"/>
            <a:ext cx="2333627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33DE0C-A6C2-436F-A3FC-C49F2FED7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102" y="3905540"/>
            <a:ext cx="2333627" cy="207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1036EA-5E39-4AE0-8AA0-8044890A6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803" y="3937507"/>
            <a:ext cx="2231919" cy="200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56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studio, soccer field, arcade, skate park, coffee shop.</a:t>
            </a:r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366</Words>
  <Application>Microsoft Office PowerPoint</Application>
  <PresentationFormat>Widescreen</PresentationFormat>
  <Paragraphs>73</Paragraphs>
  <Slides>20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109</cp:revision>
  <dcterms:created xsi:type="dcterms:W3CDTF">2023-01-31T08:21:18Z</dcterms:created>
  <dcterms:modified xsi:type="dcterms:W3CDTF">2025-12-22T14:59:47Z</dcterms:modified>
</cp:coreProperties>
</file>