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0" r:id="rId3"/>
    <p:sldId id="267" r:id="rId4"/>
    <p:sldId id="268" r:id="rId5"/>
    <p:sldId id="425" r:id="rId6"/>
    <p:sldId id="270" r:id="rId7"/>
    <p:sldId id="369" r:id="rId8"/>
    <p:sldId id="308" r:id="rId9"/>
    <p:sldId id="411" r:id="rId10"/>
    <p:sldId id="426" r:id="rId11"/>
    <p:sldId id="427" r:id="rId12"/>
    <p:sldId id="428" r:id="rId13"/>
    <p:sldId id="429" r:id="rId14"/>
    <p:sldId id="430" r:id="rId15"/>
    <p:sldId id="280" r:id="rId16"/>
    <p:sldId id="440" r:id="rId17"/>
    <p:sldId id="431" r:id="rId18"/>
    <p:sldId id="432" r:id="rId19"/>
    <p:sldId id="433" r:id="rId20"/>
    <p:sldId id="293" r:id="rId21"/>
    <p:sldId id="443" r:id="rId22"/>
    <p:sldId id="441" r:id="rId23"/>
    <p:sldId id="438" r:id="rId24"/>
    <p:sldId id="439" r:id="rId25"/>
    <p:sldId id="442" r:id="rId26"/>
    <p:sldId id="294" r:id="rId27"/>
    <p:sldId id="295" r:id="rId28"/>
    <p:sldId id="296" r:id="rId29"/>
    <p:sldId id="3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8" d="100"/>
          <a:sy n="78" d="100"/>
        </p:scale>
        <p:origin x="6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4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29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38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62">
            <a:hlinkClick r:id="" action="ppaction://media"/>
            <a:extLst>
              <a:ext uri="{FF2B5EF4-FFF2-40B4-BE49-F238E27FC236}">
                <a16:creationId xmlns:a16="http://schemas.microsoft.com/office/drawing/2014/main" id="{B064A98D-D024-E235-CF13-16078FA3C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246" y="48843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CD32D-1910-D788-49F7-042D02F33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470" y="1218738"/>
            <a:ext cx="4028402" cy="5050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F7483D-3F37-8B8C-77A1-683CA488E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245" y="714013"/>
            <a:ext cx="4496190" cy="5555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E2CF4-8B9A-7374-8418-06749B435830}"/>
              </a:ext>
            </a:extLst>
          </p:cNvPr>
          <p:cNvSpPr/>
          <p:nvPr/>
        </p:nvSpPr>
        <p:spPr>
          <a:xfrm>
            <a:off x="3835395" y="488435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AB78AF3-02ED-4DFF-9E17-411F5FC2E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29" y="538572"/>
            <a:ext cx="4496190" cy="586460"/>
          </a:xfrm>
          <a:prstGeom prst="rect">
            <a:avLst/>
          </a:prstGeom>
        </p:spPr>
      </p:pic>
      <p:pic>
        <p:nvPicPr>
          <p:cNvPr id="4" name="CD1 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3950" y="4565456"/>
            <a:ext cx="864961" cy="8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 TRACK 63">
            <a:hlinkClick r:id="" action="ppaction://media"/>
            <a:extLst>
              <a:ext uri="{FF2B5EF4-FFF2-40B4-BE49-F238E27FC236}">
                <a16:creationId xmlns:a16="http://schemas.microsoft.com/office/drawing/2014/main" id="{56619BD6-5E28-58AD-F2EF-02FB36CD0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00" y="780266"/>
            <a:ext cx="1508500" cy="150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44049-71B4-678F-0D4D-305EC3FB2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786" y="1534516"/>
            <a:ext cx="6759526" cy="4625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834C8F-941A-E8E2-6269-0919E09C2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04" y="482866"/>
            <a:ext cx="4907705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392BCF-10E1-84AB-E41C-A0C17E927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40" y="2076333"/>
            <a:ext cx="6683319" cy="2705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EA31-76F5-6446-4D81-ECFC1C643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62" y="819535"/>
            <a:ext cx="4884843" cy="701101"/>
          </a:xfrm>
          <a:prstGeom prst="rect">
            <a:avLst/>
          </a:prstGeom>
        </p:spPr>
      </p:pic>
      <p:pic>
        <p:nvPicPr>
          <p:cNvPr id="12" name="CD1 TRACK 63(1)">
            <a:hlinkClick r:id="" action="ppaction://media"/>
            <a:extLst>
              <a:ext uri="{FF2B5EF4-FFF2-40B4-BE49-F238E27FC236}">
                <a16:creationId xmlns:a16="http://schemas.microsoft.com/office/drawing/2014/main" id="{60630BED-59FC-943D-6473-F10779C42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3200" y="1015516"/>
            <a:ext cx="1182146" cy="118214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80A1346-BC62-23A9-703D-9E31086D5D97}"/>
              </a:ext>
            </a:extLst>
          </p:cNvPr>
          <p:cNvSpPr/>
          <p:nvPr/>
        </p:nvSpPr>
        <p:spPr>
          <a:xfrm>
            <a:off x="5379385" y="3131727"/>
            <a:ext cx="2755947" cy="528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3B8FF3-41A2-6854-32C0-F8851BC915F4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D33C20-F29E-250F-A8B5-0EC3135C8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806" y="2191879"/>
            <a:ext cx="6896698" cy="2964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A86431-11A6-55B0-C040-59E839B58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4" y="731830"/>
            <a:ext cx="4976291" cy="662997"/>
          </a:xfrm>
          <a:prstGeom prst="rect">
            <a:avLst/>
          </a:prstGeom>
        </p:spPr>
      </p:pic>
      <p:pic>
        <p:nvPicPr>
          <p:cNvPr id="12" name="CD1 TRACK 63(2)">
            <a:hlinkClick r:id="" action="ppaction://media"/>
            <a:extLst>
              <a:ext uri="{FF2B5EF4-FFF2-40B4-BE49-F238E27FC236}">
                <a16:creationId xmlns:a16="http://schemas.microsoft.com/office/drawing/2014/main" id="{D9C59B33-F1DF-2545-84A1-F7A15ED30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357" y="1268048"/>
            <a:ext cx="1661966" cy="166196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348D974-3645-6B8B-F0AD-C75A31444588}"/>
              </a:ext>
            </a:extLst>
          </p:cNvPr>
          <p:cNvSpPr/>
          <p:nvPr/>
        </p:nvSpPr>
        <p:spPr>
          <a:xfrm>
            <a:off x="3978112" y="3290661"/>
            <a:ext cx="2856322" cy="619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0057A4-12DF-3854-33C6-0E1DB48436AD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7CBEA-4AD4-5838-1434-00C5E4973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996" y="1544914"/>
            <a:ext cx="6790008" cy="4107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3E471-372E-87F5-F758-62C5D03CB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72" y="482867"/>
            <a:ext cx="5105842" cy="815411"/>
          </a:xfrm>
          <a:prstGeom prst="rect">
            <a:avLst/>
          </a:prstGeom>
        </p:spPr>
      </p:pic>
      <p:pic>
        <p:nvPicPr>
          <p:cNvPr id="12" name="CD1 TRACK 63(4)">
            <a:hlinkClick r:id="" action="ppaction://media"/>
            <a:extLst>
              <a:ext uri="{FF2B5EF4-FFF2-40B4-BE49-F238E27FC236}">
                <a16:creationId xmlns:a16="http://schemas.microsoft.com/office/drawing/2014/main" id="{FB057AB2-8211-8BA7-6BBE-DBA6099EC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478" y="2193809"/>
            <a:ext cx="1531191" cy="1531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EB8884-0507-9544-D7B1-52F423FF579D}"/>
              </a:ext>
            </a:extLst>
          </p:cNvPr>
          <p:cNvSpPr/>
          <p:nvPr/>
        </p:nvSpPr>
        <p:spPr>
          <a:xfrm>
            <a:off x="982565" y="389214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DD06C9-AAAA-CEE8-5C0D-1D563D6C9D71}"/>
              </a:ext>
            </a:extLst>
          </p:cNvPr>
          <p:cNvSpPr/>
          <p:nvPr/>
        </p:nvSpPr>
        <p:spPr>
          <a:xfrm>
            <a:off x="4732256" y="2539366"/>
            <a:ext cx="3742440" cy="617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717" y="2481416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6170673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it's snowy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961242" y="3155845"/>
            <a:ext cx="2302889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No, thanks 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06445" y="4455680"/>
            <a:ext cx="5619313" cy="1018095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Would you like to go skiing with me?</a:t>
            </a:r>
          </a:p>
        </p:txBody>
      </p:sp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44" y="3141831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895" y="3587791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6616F51C-890D-A573-7E84-BA833C9BFC52}"/>
              </a:ext>
            </a:extLst>
          </p:cNvPr>
          <p:cNvSpPr/>
          <p:nvPr/>
        </p:nvSpPr>
        <p:spPr>
          <a:xfrm>
            <a:off x="7358440" y="3033185"/>
            <a:ext cx="3265567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Yes, I’d love to.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668022" y="1773129"/>
            <a:ext cx="7457125" cy="1078699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Oh, it’s sunny today.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Would you like to fly a kite with me? 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205276" y="4317894"/>
            <a:ext cx="4349271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Let's go! </a:t>
            </a:r>
          </a:p>
        </p:txBody>
      </p:sp>
    </p:spTree>
    <p:extLst>
      <p:ext uri="{BB962C8B-B14F-4D97-AF65-F5344CB8AC3E}">
        <p14:creationId xmlns:p14="http://schemas.microsoft.com/office/powerpoint/2010/main" val="817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03" y="2536931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281" y="3531455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6616F51C-890D-A573-7E84-BA833C9BFC52}"/>
              </a:ext>
            </a:extLst>
          </p:cNvPr>
          <p:cNvSpPr/>
          <p:nvPr/>
        </p:nvSpPr>
        <p:spPr>
          <a:xfrm>
            <a:off x="2535811" y="2778266"/>
            <a:ext cx="8645712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Would you like to do arts and crafts with me? 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517193" y="1838616"/>
            <a:ext cx="555444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It's rainy. I'm so bored.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1902634" y="4261558"/>
            <a:ext cx="3696887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No, </a:t>
            </a:r>
            <a:r>
              <a:rPr lang="en-US" sz="3600" i="1" dirty="0">
                <a:solidFill>
                  <a:srgbClr val="002060"/>
                </a:solidFill>
              </a:rPr>
              <a:t>I</a:t>
            </a:r>
            <a:r>
              <a:rPr lang="en-US" sz="3600" i="1" dirty="0" smtClean="0">
                <a:solidFill>
                  <a:srgbClr val="002060"/>
                </a:solidFill>
              </a:rPr>
              <a:t> </a:t>
            </a:r>
            <a:r>
              <a:rPr lang="en-US" sz="3600" i="1" dirty="0">
                <a:solidFill>
                  <a:srgbClr val="002060"/>
                </a:solidFill>
              </a:rPr>
              <a:t>don’t like it.</a:t>
            </a:r>
          </a:p>
        </p:txBody>
      </p:sp>
    </p:spTree>
    <p:extLst>
      <p:ext uri="{BB962C8B-B14F-4D97-AF65-F5344CB8AC3E}">
        <p14:creationId xmlns:p14="http://schemas.microsoft.com/office/powerpoint/2010/main" val="25867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717" y="2481416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6170673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Dad, it's snowy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479360" y="3155845"/>
            <a:ext cx="3784772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That's OK, let's go! 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06445" y="4455680"/>
            <a:ext cx="5619313" cy="1018095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Would you like to make a snowman with me?</a:t>
            </a:r>
          </a:p>
        </p:txBody>
      </p:sp>
    </p:spTree>
    <p:extLst>
      <p:ext uri="{BB962C8B-B14F-4D97-AF65-F5344CB8AC3E}">
        <p14:creationId xmlns:p14="http://schemas.microsoft.com/office/powerpoint/2010/main" val="15791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89" y="400367"/>
            <a:ext cx="4234375" cy="60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5EDE5AE-16D7-9EE1-D930-D668660DE2E0}"/>
              </a:ext>
            </a:extLst>
          </p:cNvPr>
          <p:cNvSpPr txBox="1"/>
          <p:nvPr/>
        </p:nvSpPr>
        <p:spPr>
          <a:xfrm>
            <a:off x="8592530" y="39347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7715A75-B23C-C324-8406-B2BF7E443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608" y="654219"/>
            <a:ext cx="7015899" cy="59094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E4A7082-7EA4-CAD7-3BBF-9C0492C43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19" y="1742778"/>
            <a:ext cx="5700394" cy="365721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C09F3C-8066-2EB0-FB8E-18404FBD0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313" y="1727527"/>
            <a:ext cx="5605156" cy="3657219"/>
          </a:xfrm>
          <a:prstGeom prst="rect">
            <a:avLst/>
          </a:prstGeom>
        </p:spPr>
      </p:pic>
      <p:pic>
        <p:nvPicPr>
          <p:cNvPr id="6" name="CD1 TRACK 13 - Part 1">
            <a:hlinkClick r:id="" action="ppaction://media"/>
            <a:extLst>
              <a:ext uri="{FF2B5EF4-FFF2-40B4-BE49-F238E27FC236}">
                <a16:creationId xmlns:a16="http://schemas.microsoft.com/office/drawing/2014/main" id="{B9CEA577-7B40-88A6-1017-15DDECCEF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8750" y="393470"/>
            <a:ext cx="1051320" cy="10513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D85006-CB7C-28F6-CBCC-278151C2F02E}"/>
              </a:ext>
            </a:extLst>
          </p:cNvPr>
          <p:cNvSpPr/>
          <p:nvPr/>
        </p:nvSpPr>
        <p:spPr>
          <a:xfrm>
            <a:off x="8592530" y="809311"/>
            <a:ext cx="1060000" cy="792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11 Imagen">
            <a:extLst>
              <a:ext uri="{FF2B5EF4-FFF2-40B4-BE49-F238E27FC236}">
                <a16:creationId xmlns:a16="http://schemas.microsoft.com/office/drawing/2014/main" id="{05D58080-BC39-5EC8-EF81-76BCAE9439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607497" y="4253341"/>
            <a:ext cx="911088" cy="79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4D45A85B-ACDB-7E6E-4D72-48F4BB99A5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330846" y="4253341"/>
            <a:ext cx="911088" cy="79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4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C2BC45-B5DE-A5E7-62B2-D6E03254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70" y="2445935"/>
            <a:ext cx="9906859" cy="1966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4989822" y="3689895"/>
            <a:ext cx="1209873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159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77BD14-3F2B-8535-B1A8-38394032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82" y="2317693"/>
            <a:ext cx="11242289" cy="2222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CC61974-6AE6-A3EC-DEBA-B35940D55959}"/>
              </a:ext>
            </a:extLst>
          </p:cNvPr>
          <p:cNvSpPr/>
          <p:nvPr/>
        </p:nvSpPr>
        <p:spPr>
          <a:xfrm>
            <a:off x="5077707" y="2658458"/>
            <a:ext cx="1590344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cloudy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1AB8F632-87CA-98F2-B38C-C5994B310706}"/>
              </a:ext>
            </a:extLst>
          </p:cNvPr>
          <p:cNvSpPr/>
          <p:nvPr/>
        </p:nvSpPr>
        <p:spPr>
          <a:xfrm>
            <a:off x="8813286" y="2658458"/>
            <a:ext cx="1975272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you like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89D3818-04E9-8490-CFE6-A64D8A834C40}"/>
              </a:ext>
            </a:extLst>
          </p:cNvPr>
          <p:cNvSpPr/>
          <p:nvPr/>
        </p:nvSpPr>
        <p:spPr>
          <a:xfrm>
            <a:off x="6975963" y="3215639"/>
            <a:ext cx="2733646" cy="6114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go for a walk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58658A72-27B9-E820-4538-5DD5C1A087AB}"/>
              </a:ext>
            </a:extLst>
          </p:cNvPr>
          <p:cNvSpPr/>
          <p:nvPr/>
        </p:nvSpPr>
        <p:spPr>
          <a:xfrm>
            <a:off x="4725253" y="3812743"/>
            <a:ext cx="1209873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5086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2750A-DBB3-2AF0-A50D-67F8A72D6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2" y="2379440"/>
            <a:ext cx="11588292" cy="2348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5805599" y="2779960"/>
            <a:ext cx="1476966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rainy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CC61974-6AE6-A3EC-DEBA-B35940D55959}"/>
              </a:ext>
            </a:extLst>
          </p:cNvPr>
          <p:cNvSpPr/>
          <p:nvPr/>
        </p:nvSpPr>
        <p:spPr>
          <a:xfrm>
            <a:off x="4427975" y="3330413"/>
            <a:ext cx="2755249" cy="901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do arts and crafts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1AB8F632-87CA-98F2-B38C-C5994B310706}"/>
              </a:ext>
            </a:extLst>
          </p:cNvPr>
          <p:cNvSpPr/>
          <p:nvPr/>
        </p:nvSpPr>
        <p:spPr>
          <a:xfrm>
            <a:off x="8903628" y="3354091"/>
            <a:ext cx="1090426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89D3818-04E9-8490-CFE6-A64D8A834C40}"/>
              </a:ext>
            </a:extLst>
          </p:cNvPr>
          <p:cNvSpPr/>
          <p:nvPr/>
        </p:nvSpPr>
        <p:spPr>
          <a:xfrm>
            <a:off x="7282565" y="3931555"/>
            <a:ext cx="2747943" cy="6456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No, thanks</a:t>
            </a:r>
          </a:p>
        </p:txBody>
      </p:sp>
    </p:spTree>
    <p:extLst>
      <p:ext uri="{BB962C8B-B14F-4D97-AF65-F5344CB8AC3E}">
        <p14:creationId xmlns:p14="http://schemas.microsoft.com/office/powerpoint/2010/main" val="89766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4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34603A-4FB3-A143-2F2F-FD8A749C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" y="2130458"/>
            <a:ext cx="11374756" cy="2310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58658A72-27B9-E820-4538-5DD5C1A087AB}"/>
              </a:ext>
            </a:extLst>
          </p:cNvPr>
          <p:cNvSpPr/>
          <p:nvPr/>
        </p:nvSpPr>
        <p:spPr>
          <a:xfrm>
            <a:off x="4678737" y="2545238"/>
            <a:ext cx="5304249" cy="9760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windy. Would you like to fly a kite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4877560-3BA6-B6DD-1229-C673B31CBDCD}"/>
              </a:ext>
            </a:extLst>
          </p:cNvPr>
          <p:cNvSpPr/>
          <p:nvPr/>
        </p:nvSpPr>
        <p:spPr>
          <a:xfrm>
            <a:off x="5414029" y="3794885"/>
            <a:ext cx="3173790" cy="6456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Yes, I’d love to</a:t>
            </a:r>
          </a:p>
        </p:txBody>
      </p:sp>
    </p:spTree>
    <p:extLst>
      <p:ext uri="{BB962C8B-B14F-4D97-AF65-F5344CB8AC3E}">
        <p14:creationId xmlns:p14="http://schemas.microsoft.com/office/powerpoint/2010/main" val="38995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730" y="1997839"/>
            <a:ext cx="337674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snowman, cousin.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1006" y="1997839"/>
            <a:ext cx="707236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It's windy today.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Would you like to fly a kite with 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Yes, I'd love to./ No, thanks.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25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17).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39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</a:p>
          <a:p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dirty="0">
                <a:solidFill>
                  <a:srgbClr val="0070C0"/>
                </a:solidFill>
              </a:rPr>
              <a:t>snowman, cousin.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Structure: </a:t>
            </a:r>
            <a:r>
              <a:rPr lang="en-US" sz="3600" dirty="0">
                <a:solidFill>
                  <a:srgbClr val="0070C0"/>
                </a:solidFill>
              </a:rPr>
              <a:t>It's windy today.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Would you like to fly a kite with me?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Yes, I'd love to./ No, thanks.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05464F-3DEA-D3DC-C2CA-F44F40EC94A5}"/>
              </a:ext>
            </a:extLst>
          </p:cNvPr>
          <p:cNvCxnSpPr>
            <a:cxnSpLocks/>
          </p:cNvCxnSpPr>
          <p:nvPr/>
        </p:nvCxnSpPr>
        <p:spPr>
          <a:xfrm>
            <a:off x="4960572" y="3574490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C0CAE9-6214-7BB3-D636-CD1798DEFF4C}"/>
              </a:ext>
            </a:extLst>
          </p:cNvPr>
          <p:cNvCxnSpPr>
            <a:cxnSpLocks/>
          </p:cNvCxnSpPr>
          <p:nvPr/>
        </p:nvCxnSpPr>
        <p:spPr>
          <a:xfrm>
            <a:off x="6364103" y="3568148"/>
            <a:ext cx="2021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2CD8B95-04C6-35D1-27A9-91E2ABCAE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3" y="301899"/>
            <a:ext cx="1958510" cy="19661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A2D770-E4C5-1B20-630A-B43C54987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4" y="2347278"/>
            <a:ext cx="1943268" cy="20270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E35B845-5EB6-DCED-5010-D5051B15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5" y="4453623"/>
            <a:ext cx="1958510" cy="201185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D93E50-D478-822C-A207-1C68A7B8F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415" y="366240"/>
            <a:ext cx="1920406" cy="19661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4F567A-05A2-13C1-D01B-F405BAA2F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930" y="2295357"/>
            <a:ext cx="1867062" cy="19966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544829-3A54-F0D7-FEAD-270CEF46B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930" y="4261487"/>
            <a:ext cx="1867062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49"/>
            <a:ext cx="9840686" cy="6441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598" y="4256319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60 - Part1">
            <a:hlinkClick r:id="" action="ppaction://media"/>
            <a:extLst>
              <a:ext uri="{FF2B5EF4-FFF2-40B4-BE49-F238E27FC236}">
                <a16:creationId xmlns:a16="http://schemas.microsoft.com/office/drawing/2014/main" id="{15782771-BEBB-0525-AE2A-29F91EE92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9638" y="645194"/>
            <a:ext cx="406400" cy="406400"/>
          </a:xfrm>
          <a:prstGeom prst="rect">
            <a:avLst/>
          </a:prstGeom>
        </p:spPr>
      </p:pic>
      <p:pic>
        <p:nvPicPr>
          <p:cNvPr id="4" name="CD1 TRACK 60 - Part">
            <a:hlinkClick r:id="" action="ppaction://media"/>
            <a:extLst>
              <a:ext uri="{FF2B5EF4-FFF2-40B4-BE49-F238E27FC236}">
                <a16:creationId xmlns:a16="http://schemas.microsoft.com/office/drawing/2014/main" id="{47D20E9B-2992-48EE-8677-0BAB401B04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1432" y="687373"/>
            <a:ext cx="406400" cy="406400"/>
          </a:xfrm>
          <a:prstGeom prst="rect">
            <a:avLst/>
          </a:prstGeom>
        </p:spPr>
      </p:pic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2561637" y="4356374"/>
            <a:ext cx="20052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snowman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7371233" y="4356374"/>
            <a:ext cx="14517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cousin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4214500" y="4886831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8471515" y="4877890"/>
            <a:ext cx="20738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5A2F49-7FB7-6482-78FB-F980379C2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733" y="1266201"/>
            <a:ext cx="3007610" cy="29815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197087-64CA-1958-642C-E50C1F0281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2894" y="1262255"/>
            <a:ext cx="3089061" cy="30389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6E1BA5-A230-D864-ABCF-89872A565E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903" y="385052"/>
            <a:ext cx="4519052" cy="708721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A281F956-962E-F9F4-6E8F-800A4F426B9A}"/>
              </a:ext>
            </a:extLst>
          </p:cNvPr>
          <p:cNvSpPr txBox="1"/>
          <p:nvPr/>
        </p:nvSpPr>
        <p:spPr>
          <a:xfrm>
            <a:off x="2561637" y="5265203"/>
            <a:ext cx="2005256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snoʊmæn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 người tuyết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E36B4992-AB1F-F889-37B5-21413E4FF322}"/>
              </a:ext>
            </a:extLst>
          </p:cNvPr>
          <p:cNvSpPr txBox="1"/>
          <p:nvPr/>
        </p:nvSpPr>
        <p:spPr>
          <a:xfrm>
            <a:off x="7235012" y="5265203"/>
            <a:ext cx="1724171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kəzn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endParaRPr lang="vi-VN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 TRACK 61">
            <a:hlinkClick r:id="" action="ppaction://media"/>
            <a:extLst>
              <a:ext uri="{FF2B5EF4-FFF2-40B4-BE49-F238E27FC236}">
                <a16:creationId xmlns:a16="http://schemas.microsoft.com/office/drawing/2014/main" id="{F2ED18ED-BEEA-B169-E7FE-FBC3459AD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5599" y="68963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26" y="2422288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378186" y="1584367"/>
            <a:ext cx="706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 Would you like to make a snowman with my cousin and me?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5396400" y="404185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E7B4C-DA0E-ACE6-0662-67D59F517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01" y="569602"/>
            <a:ext cx="2895851" cy="823031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15885210-94D3-5358-9D2B-24ABC3E1D281}"/>
              </a:ext>
            </a:extLst>
          </p:cNvPr>
          <p:cNvSpPr txBox="1"/>
          <p:nvPr/>
        </p:nvSpPr>
        <p:spPr>
          <a:xfrm>
            <a:off x="333470" y="4223786"/>
            <a:ext cx="706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 Would you like to play badminton with my cousin and me?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34403A97-6D67-F6EB-E6C6-4E3539897BE1}"/>
              </a:ext>
            </a:extLst>
          </p:cNvPr>
          <p:cNvSpPr txBox="1"/>
          <p:nvPr/>
        </p:nvSpPr>
        <p:spPr>
          <a:xfrm>
            <a:off x="7887204" y="1545407"/>
            <a:ext cx="3768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I’d love to.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That’s sound nice.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07E6CE8-D535-94B0-C19B-CEBF297C3C4A}"/>
              </a:ext>
            </a:extLst>
          </p:cNvPr>
          <p:cNvSpPr txBox="1"/>
          <p:nvPr/>
        </p:nvSpPr>
        <p:spPr>
          <a:xfrm>
            <a:off x="7698130" y="4180242"/>
            <a:ext cx="42708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No, thanks. I’m sorry.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I’m busy today</a:t>
            </a:r>
          </a:p>
        </p:txBody>
      </p:sp>
      <p:pic>
        <p:nvPicPr>
          <p:cNvPr id="2" name="CD1 TRACK 6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6150" y="5719666"/>
            <a:ext cx="775152" cy="77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6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423</Words>
  <Application>Microsoft Office PowerPoint</Application>
  <PresentationFormat>Widescreen</PresentationFormat>
  <Paragraphs>85</Paragraphs>
  <Slides>29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62</cp:revision>
  <dcterms:created xsi:type="dcterms:W3CDTF">2023-01-31T08:21:18Z</dcterms:created>
  <dcterms:modified xsi:type="dcterms:W3CDTF">2023-04-02T11:21:25Z</dcterms:modified>
</cp:coreProperties>
</file>