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7" r:id="rId4"/>
    <p:sldId id="268" r:id="rId5"/>
    <p:sldId id="456" r:id="rId6"/>
    <p:sldId id="457" r:id="rId7"/>
    <p:sldId id="458" r:id="rId8"/>
    <p:sldId id="459" r:id="rId9"/>
    <p:sldId id="460" r:id="rId10"/>
    <p:sldId id="461" r:id="rId11"/>
    <p:sldId id="369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280" r:id="rId20"/>
    <p:sldId id="469" r:id="rId21"/>
    <p:sldId id="293" r:id="rId22"/>
    <p:sldId id="471" r:id="rId23"/>
    <p:sldId id="473" r:id="rId24"/>
    <p:sldId id="474" r:id="rId25"/>
    <p:sldId id="475" r:id="rId26"/>
    <p:sldId id="476" r:id="rId27"/>
    <p:sldId id="477" r:id="rId28"/>
    <p:sldId id="294" r:id="rId29"/>
    <p:sldId id="295" r:id="rId30"/>
    <p:sldId id="296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0" autoAdjust="0"/>
  </p:normalViewPr>
  <p:slideViewPr>
    <p:cSldViewPr snapToGrid="0">
      <p:cViewPr>
        <p:scale>
          <a:sx n="70" d="100"/>
          <a:sy n="70" d="100"/>
        </p:scale>
        <p:origin x="355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10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 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1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36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C36C11-3139-8366-3E0A-2B4B5B3D3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474" y="1368783"/>
            <a:ext cx="4262711" cy="4331463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id="{34DF4EE7-DEA8-D8D6-9374-CE6349515A9E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9741A72E-E311-8C86-5419-A13D14209291}"/>
              </a:ext>
            </a:extLst>
          </p:cNvPr>
          <p:cNvSpPr/>
          <p:nvPr/>
        </p:nvSpPr>
        <p:spPr>
          <a:xfrm>
            <a:off x="7017025" y="1268759"/>
            <a:ext cx="3498576" cy="132330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snowy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13F56969-3724-0745-6735-03C3520AA3DF}"/>
              </a:ext>
            </a:extLst>
          </p:cNvPr>
          <p:cNvSpPr/>
          <p:nvPr/>
        </p:nvSpPr>
        <p:spPr>
          <a:xfrm>
            <a:off x="7104110" y="2868458"/>
            <a:ext cx="3070441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sunny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id="{50C01A80-00B5-513D-1CD7-ADC19F5C22C2}"/>
              </a:ext>
            </a:extLst>
          </p:cNvPr>
          <p:cNvSpPr/>
          <p:nvPr/>
        </p:nvSpPr>
        <p:spPr>
          <a:xfrm>
            <a:off x="7133141" y="4551840"/>
            <a:ext cx="2563483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foggy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>
            <a:extLst>
              <a:ext uri="{FF2B5EF4-FFF2-40B4-BE49-F238E27FC236}">
                <a16:creationId xmlns:a16="http://schemas.microsoft.com/office/drawing/2014/main" id="{60996A48-DC6E-A8D3-0E34-A784012A0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15" y="4147606"/>
            <a:ext cx="957439" cy="95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BE459907-C310-E92F-BA48-08A915D92E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8" y="2419631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id="{2A60E482-1DF7-AF79-A2C4-6A2CD0ABC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7" y="835455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4FE89F-19F4-A913-F95D-11D7B33E22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4C5C1D-01EC-A201-8A5B-6F7018969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12" y="1780718"/>
            <a:ext cx="7281048" cy="4401780"/>
          </a:xfrm>
          <a:prstGeom prst="rect">
            <a:avLst/>
          </a:prstGeom>
        </p:spPr>
      </p:pic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52F668DE-015F-34DB-7290-B0F5CE195CA8}"/>
              </a:ext>
            </a:extLst>
          </p:cNvPr>
          <p:cNvSpPr/>
          <p:nvPr/>
        </p:nvSpPr>
        <p:spPr>
          <a:xfrm>
            <a:off x="1322363" y="3828665"/>
            <a:ext cx="3579355" cy="1221637"/>
          </a:xfrm>
          <a:prstGeom prst="wedgeRoundRectCallout">
            <a:avLst>
              <a:gd name="adj1" fmla="val 55813"/>
              <a:gd name="adj2" fmla="val -76831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cloudy.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06DD6B35-95A9-90F9-B7E4-EA71D305F51D}"/>
              </a:ext>
            </a:extLst>
          </p:cNvPr>
          <p:cNvSpPr/>
          <p:nvPr/>
        </p:nvSpPr>
        <p:spPr>
          <a:xfrm>
            <a:off x="80814" y="1336431"/>
            <a:ext cx="5236774" cy="1533377"/>
          </a:xfrm>
          <a:prstGeom prst="wedgeRoundRectCallout">
            <a:avLst>
              <a:gd name="adj1" fmla="val 45314"/>
              <a:gd name="adj2" fmla="val 7346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 What's the weather </a:t>
            </a:r>
            <a:r>
              <a:rPr lang="en-US" sz="3600" i="1" dirty="0" smtClean="0">
                <a:solidFill>
                  <a:srgbClr val="002060"/>
                </a:solidFill>
              </a:rPr>
              <a:t>like</a:t>
            </a:r>
          </a:p>
          <a:p>
            <a:pPr algn="ctr"/>
            <a:r>
              <a:rPr lang="en-US" sz="3600" i="1" dirty="0" smtClean="0">
                <a:solidFill>
                  <a:srgbClr val="002060"/>
                </a:solidFill>
              </a:rPr>
              <a:t>today?</a:t>
            </a:r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1EEADB-E708-B678-F33C-B7BC28A3F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637" y="1753140"/>
            <a:ext cx="2911092" cy="2834886"/>
          </a:xfrm>
          <a:prstGeom prst="rect">
            <a:avLst/>
          </a:prstGeom>
        </p:spPr>
      </p:pic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AF0CC1E0-3C0B-AEF0-CF57-7440F6C7DF96}"/>
              </a:ext>
            </a:extLst>
          </p:cNvPr>
          <p:cNvSpPr/>
          <p:nvPr/>
        </p:nvSpPr>
        <p:spPr>
          <a:xfrm>
            <a:off x="2954216" y="4238926"/>
            <a:ext cx="3270992" cy="1022391"/>
          </a:xfrm>
          <a:prstGeom prst="wedgeRoundRectCallout">
            <a:avLst>
              <a:gd name="adj1" fmla="val 83225"/>
              <a:gd name="adj2" fmla="val -13387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cloudy.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AC7933EA-946E-ED93-7F32-F6EEED8EF517}"/>
              </a:ext>
            </a:extLst>
          </p:cNvPr>
          <p:cNvSpPr/>
          <p:nvPr/>
        </p:nvSpPr>
        <p:spPr>
          <a:xfrm>
            <a:off x="374399" y="1707763"/>
            <a:ext cx="6522237" cy="1007302"/>
          </a:xfrm>
          <a:prstGeom prst="wedgeRoundRectCallout">
            <a:avLst>
              <a:gd name="adj1" fmla="val 54169"/>
              <a:gd name="adj2" fmla="val 12445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 What's the weather </a:t>
            </a:r>
            <a:r>
              <a:rPr lang="en-US" sz="3600" i="1" dirty="0" smtClean="0">
                <a:solidFill>
                  <a:srgbClr val="002060"/>
                </a:solidFill>
              </a:rPr>
              <a:t>like today?</a:t>
            </a:r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874D4B-A32F-29EF-470D-570DB45C8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461" y="1751148"/>
            <a:ext cx="3697651" cy="3554331"/>
          </a:xfrm>
          <a:prstGeom prst="rect">
            <a:avLst/>
          </a:prstGeom>
        </p:spPr>
      </p:pic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48FB75C4-535B-7C9F-E030-53F345895314}"/>
              </a:ext>
            </a:extLst>
          </p:cNvPr>
          <p:cNvSpPr/>
          <p:nvPr/>
        </p:nvSpPr>
        <p:spPr>
          <a:xfrm>
            <a:off x="3368853" y="4607992"/>
            <a:ext cx="2504661" cy="1005017"/>
          </a:xfrm>
          <a:prstGeom prst="wedgeRoundRectCallout">
            <a:avLst>
              <a:gd name="adj1" fmla="val 99514"/>
              <a:gd name="adj2" fmla="val -13218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windy.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A6A22839-2741-267D-EE47-00C1F7B3B9C7}"/>
              </a:ext>
            </a:extLst>
          </p:cNvPr>
          <p:cNvSpPr/>
          <p:nvPr/>
        </p:nvSpPr>
        <p:spPr>
          <a:xfrm>
            <a:off x="562709" y="1519311"/>
            <a:ext cx="6334752" cy="1285178"/>
          </a:xfrm>
          <a:prstGeom prst="wedgeRoundRectCallout">
            <a:avLst>
              <a:gd name="adj1" fmla="val 54526"/>
              <a:gd name="adj2" fmla="val 92526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 What's the weather </a:t>
            </a:r>
            <a:r>
              <a:rPr lang="en-US" sz="3600" i="1" dirty="0" smtClean="0">
                <a:solidFill>
                  <a:srgbClr val="002060"/>
                </a:solidFill>
              </a:rPr>
              <a:t>like today?</a:t>
            </a:r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8A0AAC-C268-3DB1-3556-5421B5BB3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94" y="1509581"/>
            <a:ext cx="4122777" cy="3977985"/>
          </a:xfrm>
          <a:prstGeom prst="rect">
            <a:avLst/>
          </a:prstGeom>
        </p:spPr>
      </p:pic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AE64AA8A-2764-B53C-F8CD-2B401D4FE125}"/>
              </a:ext>
            </a:extLst>
          </p:cNvPr>
          <p:cNvSpPr/>
          <p:nvPr/>
        </p:nvSpPr>
        <p:spPr>
          <a:xfrm>
            <a:off x="3425125" y="4421806"/>
            <a:ext cx="2504661" cy="1402219"/>
          </a:xfrm>
          <a:prstGeom prst="wedgeRoundRectCallout">
            <a:avLst>
              <a:gd name="adj1" fmla="val 92212"/>
              <a:gd name="adj2" fmla="val -736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>
                <a:solidFill>
                  <a:srgbClr val="002060"/>
                </a:solidFill>
              </a:rPr>
              <a:t>It’s sunny.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28CD6E38-0A8B-BB39-5561-A37BCD2B8946}"/>
              </a:ext>
            </a:extLst>
          </p:cNvPr>
          <p:cNvSpPr/>
          <p:nvPr/>
        </p:nvSpPr>
        <p:spPr>
          <a:xfrm>
            <a:off x="85289" y="1509581"/>
            <a:ext cx="6891306" cy="866954"/>
          </a:xfrm>
          <a:prstGeom prst="wedgeRoundRectCallout">
            <a:avLst>
              <a:gd name="adj1" fmla="val 54224"/>
              <a:gd name="adj2" fmla="val 133582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4000" i="1" dirty="0">
                <a:solidFill>
                  <a:srgbClr val="002060"/>
                </a:solidFill>
              </a:rPr>
              <a:t>What's the weather </a:t>
            </a:r>
            <a:r>
              <a:rPr lang="en-US" sz="4000" i="1" dirty="0" smtClean="0">
                <a:solidFill>
                  <a:srgbClr val="002060"/>
                </a:solidFill>
              </a:rPr>
              <a:t>like today?</a:t>
            </a:r>
            <a:endParaRPr lang="en-US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3E48DA-99DF-15B0-9211-17BC408E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81" y="1382852"/>
            <a:ext cx="3977985" cy="4092295"/>
          </a:xfrm>
          <a:prstGeom prst="rect">
            <a:avLst/>
          </a:prstGeom>
        </p:spPr>
      </p:pic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C7E777F6-9CFC-56B7-DB2A-30F26FAB9AFD}"/>
              </a:ext>
            </a:extLst>
          </p:cNvPr>
          <p:cNvSpPr/>
          <p:nvPr/>
        </p:nvSpPr>
        <p:spPr>
          <a:xfrm>
            <a:off x="3024554" y="4238926"/>
            <a:ext cx="3200653" cy="1416286"/>
          </a:xfrm>
          <a:prstGeom prst="wedgeRoundRectCallout">
            <a:avLst>
              <a:gd name="adj1" fmla="val 81540"/>
              <a:gd name="adj2" fmla="val -113701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>
                <a:solidFill>
                  <a:srgbClr val="002060"/>
                </a:solidFill>
              </a:rPr>
              <a:t>It’s rainy.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E7E356EC-9DFE-B8E9-9CB0-C01D5D23581F}"/>
              </a:ext>
            </a:extLst>
          </p:cNvPr>
          <p:cNvSpPr/>
          <p:nvPr/>
        </p:nvSpPr>
        <p:spPr>
          <a:xfrm>
            <a:off x="211015" y="1589649"/>
            <a:ext cx="6907237" cy="1214840"/>
          </a:xfrm>
          <a:prstGeom prst="wedgeRoundRectCallout">
            <a:avLst>
              <a:gd name="adj1" fmla="val 57188"/>
              <a:gd name="adj2" fmla="val 86990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4000" i="1" dirty="0">
                <a:solidFill>
                  <a:srgbClr val="002060"/>
                </a:solidFill>
              </a:rPr>
              <a:t>What's the weather </a:t>
            </a:r>
            <a:r>
              <a:rPr lang="en-US" sz="4000" i="1" dirty="0" smtClean="0">
                <a:solidFill>
                  <a:srgbClr val="002060"/>
                </a:solidFill>
              </a:rPr>
              <a:t>like today?</a:t>
            </a:r>
            <a:endParaRPr lang="en-US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0C9BBC-004C-6A69-AF51-C72D5657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19" y="1462869"/>
            <a:ext cx="4168501" cy="3932261"/>
          </a:xfrm>
          <a:prstGeom prst="rect">
            <a:avLst/>
          </a:prstGeom>
        </p:spPr>
      </p:pic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FB556BEF-CBCF-81EA-7EDB-F9DA973303AC}"/>
              </a:ext>
            </a:extLst>
          </p:cNvPr>
          <p:cNvSpPr/>
          <p:nvPr/>
        </p:nvSpPr>
        <p:spPr>
          <a:xfrm>
            <a:off x="3720546" y="4238926"/>
            <a:ext cx="2504661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It’s snowy.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4A718962-E86E-41EA-A6BE-1F7BFF3329D1}"/>
              </a:ext>
            </a:extLst>
          </p:cNvPr>
          <p:cNvSpPr/>
          <p:nvPr/>
        </p:nvSpPr>
        <p:spPr>
          <a:xfrm>
            <a:off x="1464363" y="2185735"/>
            <a:ext cx="4989445" cy="61875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 What's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33862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EFF58-A6E4-5050-82CB-5679E83B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239" y="1258946"/>
            <a:ext cx="4153260" cy="4061812"/>
          </a:xfrm>
          <a:prstGeom prst="rect">
            <a:avLst/>
          </a:prstGeom>
        </p:spPr>
      </p:pic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50955045-B0F6-B75D-6226-1B8C47CDC7A4}"/>
              </a:ext>
            </a:extLst>
          </p:cNvPr>
          <p:cNvSpPr/>
          <p:nvPr/>
        </p:nvSpPr>
        <p:spPr>
          <a:xfrm>
            <a:off x="3720546" y="4238926"/>
            <a:ext cx="2504661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It’s foggy.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39BF88FF-14C1-3B81-AAFC-400A547E5DAD}"/>
              </a:ext>
            </a:extLst>
          </p:cNvPr>
          <p:cNvSpPr/>
          <p:nvPr/>
        </p:nvSpPr>
        <p:spPr>
          <a:xfrm>
            <a:off x="1464363" y="2185735"/>
            <a:ext cx="4989445" cy="61875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 What's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22320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16" y="419429"/>
            <a:ext cx="4262510" cy="60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79EFB-CBDA-D70C-C43A-56A2D819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2" y="1300231"/>
            <a:ext cx="11484335" cy="4572396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71E5DA33-1570-D983-E6B6-88346FCA785B}"/>
              </a:ext>
            </a:extLst>
          </p:cNvPr>
          <p:cNvSpPr/>
          <p:nvPr/>
        </p:nvSpPr>
        <p:spPr>
          <a:xfrm>
            <a:off x="775252" y="2107095"/>
            <a:ext cx="2435087" cy="63610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4828711" y="3001618"/>
            <a:ext cx="1267289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D7291C64-1E3C-88D2-104D-B0F6A7DDBD09}"/>
              </a:ext>
            </a:extLst>
          </p:cNvPr>
          <p:cNvSpPr/>
          <p:nvPr/>
        </p:nvSpPr>
        <p:spPr>
          <a:xfrm>
            <a:off x="4393095" y="3934100"/>
            <a:ext cx="455494" cy="39756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C6CCA02D-AA54-D60A-A395-F704DCE66A2D}"/>
              </a:ext>
            </a:extLst>
          </p:cNvPr>
          <p:cNvSpPr/>
          <p:nvPr/>
        </p:nvSpPr>
        <p:spPr>
          <a:xfrm>
            <a:off x="9851285" y="3112743"/>
            <a:ext cx="1350115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9357643" y="4040594"/>
            <a:ext cx="611306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3556" y="2782669"/>
            <a:ext cx="316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c  l  o  u  d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7881" y="2690335"/>
            <a:ext cx="4059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6600" dirty="0">
                <a:solidFill>
                  <a:prstClr val="black"/>
                </a:solidFill>
              </a:rPr>
              <a:t>_ 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10037776" y="2690335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24A21-6F5F-E7BD-404B-B3ECD56BD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07" y="1668163"/>
            <a:ext cx="2911092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w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6279946" y="2845144"/>
            <a:ext cx="26950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 d y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673573" y="2845144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w</a:t>
            </a:r>
            <a:endParaRPr kumimoji="0" lang="pt-PT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254" y="2845144"/>
            <a:ext cx="594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</a:t>
            </a:r>
            <a:r>
              <a:rPr lang="en-US" sz="6600" dirty="0">
                <a:solidFill>
                  <a:prstClr val="black"/>
                </a:solidFill>
              </a:rPr>
              <a:t>_ _ 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EC78FE-CCDA-D370-7975-95602C516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10" y="1233488"/>
            <a:ext cx="3697651" cy="35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029827"/>
            <a:ext cx="412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6600" dirty="0">
                <a:solidFill>
                  <a:prstClr val="black"/>
                </a:solidFill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506242" y="2921168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u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095999" y="2937494"/>
            <a:ext cx="480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  n n y 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21BDDF-4BE2-AE0E-7E55-82B671F68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21" y="1129885"/>
            <a:ext cx="3938193" cy="37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5512092" y="2722760"/>
            <a:ext cx="3610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kumimoji="0" lang="pt-PT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i n y</a:t>
            </a: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319321" y="2722760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a</a:t>
            </a:r>
            <a:endParaRPr kumimoji="0" lang="pt-PT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ooper Black" pitchFamily="18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605" y="2875002"/>
            <a:ext cx="325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1CBAB16-D7B5-2D57-ED11-5520DED22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48" y="1259824"/>
            <a:ext cx="3508513" cy="36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029827"/>
            <a:ext cx="412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6600" dirty="0">
                <a:solidFill>
                  <a:prstClr val="black"/>
                </a:solidFill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506242" y="2921168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096000" y="2912780"/>
            <a:ext cx="480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  o w y 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2FB99-E1C6-D6BB-9F2E-A0203F27D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1" y="1063696"/>
            <a:ext cx="4168501" cy="3932261"/>
          </a:xfrm>
          <a:prstGeom prst="rect">
            <a:avLst/>
          </a:prstGeom>
        </p:spPr>
      </p:pic>
      <p:sp>
        <p:nvSpPr>
          <p:cNvPr id="22" name="Rounded Rectangular Callout 9">
            <a:extLst>
              <a:ext uri="{FF2B5EF4-FFF2-40B4-BE49-F238E27FC236}">
                <a16:creationId xmlns:a16="http://schemas.microsoft.com/office/drawing/2014/main" id="{D5890071-35D2-62AF-73B7-7C68B0658F43}"/>
              </a:ext>
            </a:extLst>
          </p:cNvPr>
          <p:cNvSpPr/>
          <p:nvPr/>
        </p:nvSpPr>
        <p:spPr>
          <a:xfrm>
            <a:off x="8386681" y="647950"/>
            <a:ext cx="2504661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It’s snowy.</a:t>
            </a:r>
          </a:p>
        </p:txBody>
      </p:sp>
    </p:spTree>
    <p:extLst>
      <p:ext uri="{BB962C8B-B14F-4D97-AF65-F5344CB8AC3E}">
        <p14:creationId xmlns:p14="http://schemas.microsoft.com/office/powerpoint/2010/main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5512092" y="2722760"/>
            <a:ext cx="3610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kumimoji="0" lang="pt-PT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g g y</a:t>
            </a: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319321" y="2722760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4606" y="2837384"/>
            <a:ext cx="325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3A909-D9F9-8C1B-E9C6-3B4755C86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53" y="1402228"/>
            <a:ext cx="3373179" cy="3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rainy, snowy.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33430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What's 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sunny.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9D9FBA-67EB-0A6C-C62F-D9A0D6F7CB99}"/>
              </a:ext>
            </a:extLst>
          </p:cNvPr>
          <p:cNvCxnSpPr>
            <a:cxnSpLocks/>
          </p:cNvCxnSpPr>
          <p:nvPr/>
        </p:nvCxnSpPr>
        <p:spPr>
          <a:xfrm>
            <a:off x="904460" y="2902227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EA2D23-E0B1-D82A-B375-ABCF04A6E14D}"/>
              </a:ext>
            </a:extLst>
          </p:cNvPr>
          <p:cNvCxnSpPr>
            <a:cxnSpLocks/>
          </p:cNvCxnSpPr>
          <p:nvPr/>
        </p:nvCxnSpPr>
        <p:spPr>
          <a:xfrm>
            <a:off x="1968356" y="2902227"/>
            <a:ext cx="10034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describe different types of weather.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What's 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It’s cloudy./ It's rainy./It's snowy.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23</a:t>
            </a:r>
            <a:r>
              <a:rPr lang="en-US" sz="3600" i="1" dirty="0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37 SB</a:t>
            </a:r>
            <a:r>
              <a:rPr lang="en-US" sz="3600" i="1" dirty="0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>
            <a:extLst>
              <a:ext uri="{FF2B5EF4-FFF2-40B4-BE49-F238E27FC236}">
                <a16:creationId xmlns:a16="http://schemas.microsoft.com/office/drawing/2014/main" id="{3CE5286D-144D-E0CC-EA3B-BCFF1F899DCB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8F318-F0B4-6307-4DC5-CD594E37A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170" y="908721"/>
            <a:ext cx="5334978" cy="5175726"/>
          </a:xfrm>
          <a:prstGeom prst="rect">
            <a:avLst/>
          </a:prstGeom>
        </p:spPr>
      </p:pic>
      <p:sp>
        <p:nvSpPr>
          <p:cNvPr id="5" name="3 Rectángulo">
            <a:extLst>
              <a:ext uri="{FF2B5EF4-FFF2-40B4-BE49-F238E27FC236}">
                <a16:creationId xmlns:a16="http://schemas.microsoft.com/office/drawing/2014/main" id="{ED05AD8D-D881-34B9-BBF5-6CA3DB5DE55A}"/>
              </a:ext>
            </a:extLst>
          </p:cNvPr>
          <p:cNvSpPr/>
          <p:nvPr/>
        </p:nvSpPr>
        <p:spPr>
          <a:xfrm>
            <a:off x="7017026" y="1268761"/>
            <a:ext cx="275138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rainy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AD9B660E-3AF8-A8E9-E0D0-B80664720E3C}"/>
              </a:ext>
            </a:extLst>
          </p:cNvPr>
          <p:cNvSpPr/>
          <p:nvPr/>
        </p:nvSpPr>
        <p:spPr>
          <a:xfrm>
            <a:off x="7104111" y="2895082"/>
            <a:ext cx="3156421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cloudy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4757459C-C82D-7012-D37A-C67E19BED3CC}"/>
              </a:ext>
            </a:extLst>
          </p:cNvPr>
          <p:cNvSpPr/>
          <p:nvPr/>
        </p:nvSpPr>
        <p:spPr>
          <a:xfrm>
            <a:off x="7133142" y="4581128"/>
            <a:ext cx="2635267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sunny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8" name="10 Imagen">
            <a:extLst>
              <a:ext uri="{FF2B5EF4-FFF2-40B4-BE49-F238E27FC236}">
                <a16:creationId xmlns:a16="http://schemas.microsoft.com/office/drawing/2014/main" id="{08F20213-BC29-8FAC-CB83-FE5D48D4E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>
            <a:extLst>
              <a:ext uri="{FF2B5EF4-FFF2-40B4-BE49-F238E27FC236}">
                <a16:creationId xmlns:a16="http://schemas.microsoft.com/office/drawing/2014/main" id="{3006A283-2C09-2D30-9A43-4D696AD389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9" y="249289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>
            <a:extLst>
              <a:ext uri="{FF2B5EF4-FFF2-40B4-BE49-F238E27FC236}">
                <a16:creationId xmlns:a16="http://schemas.microsoft.com/office/drawing/2014/main" id="{A5C9999B-DD01-9B19-273F-9F323C3A23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8" y="90872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CDA1D2-E06A-FED5-9416-C9F92C8EA7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1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8BDE9E-1872-CEFE-806E-4EF731050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203" y="1191581"/>
            <a:ext cx="4613593" cy="4474837"/>
          </a:xfrm>
          <a:prstGeom prst="rect">
            <a:avLst/>
          </a:prstGeom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D5F9CA46-3A16-A79D-EB84-76B506945F3B}"/>
              </a:ext>
            </a:extLst>
          </p:cNvPr>
          <p:cNvSpPr/>
          <p:nvPr/>
        </p:nvSpPr>
        <p:spPr>
          <a:xfrm>
            <a:off x="7017026" y="1298578"/>
            <a:ext cx="275138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snowy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9DA794FC-50EE-1F64-D124-98A922F2B6C7}"/>
              </a:ext>
            </a:extLst>
          </p:cNvPr>
          <p:cNvSpPr/>
          <p:nvPr/>
        </p:nvSpPr>
        <p:spPr>
          <a:xfrm>
            <a:off x="6960096" y="4223639"/>
            <a:ext cx="3156421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foggy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1FBE405-1325-2CD2-69A0-B47CE0950B44}"/>
              </a:ext>
            </a:extLst>
          </p:cNvPr>
          <p:cNvSpPr/>
          <p:nvPr/>
        </p:nvSpPr>
        <p:spPr>
          <a:xfrm>
            <a:off x="6960096" y="2781445"/>
            <a:ext cx="3300437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rainy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0 Imagen">
            <a:extLst>
              <a:ext uri="{FF2B5EF4-FFF2-40B4-BE49-F238E27FC236}">
                <a16:creationId xmlns:a16="http://schemas.microsoft.com/office/drawing/2014/main" id="{2D9F7348-DF38-66A3-C867-7ACABB50A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70" y="2421406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id="{0424E039-D06C-AD0B-8191-4CEC3BFDEF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44" y="382145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id="{C9B487D7-5F2D-E392-B2DA-C9B051BA7E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8" y="9385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D0197-56B2-6642-C0A4-D02CE991C4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7DF509C1-B596-75E7-B8D0-6AD32E167FE3}"/>
              </a:ext>
            </a:extLst>
          </p:cNvPr>
          <p:cNvSpPr txBox="1"/>
          <p:nvPr/>
        </p:nvSpPr>
        <p:spPr>
          <a:xfrm>
            <a:off x="3215679" y="332857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7BBCD-6557-CCA2-8536-A81ADAE0F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972" y="1002004"/>
            <a:ext cx="4523844" cy="4613604"/>
          </a:xfrm>
          <a:prstGeom prst="rect">
            <a:avLst/>
          </a:prstGeom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8136F7E4-BEB3-01E5-2A37-683816875F73}"/>
              </a:ext>
            </a:extLst>
          </p:cNvPr>
          <p:cNvSpPr/>
          <p:nvPr/>
        </p:nvSpPr>
        <p:spPr>
          <a:xfrm>
            <a:off x="7017025" y="1268761"/>
            <a:ext cx="3596545" cy="1423644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cloudy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56366997-3D6F-4ABC-6AA8-C542AC2128E5}"/>
              </a:ext>
            </a:extLst>
          </p:cNvPr>
          <p:cNvSpPr/>
          <p:nvPr/>
        </p:nvSpPr>
        <p:spPr>
          <a:xfrm>
            <a:off x="7104111" y="2895082"/>
            <a:ext cx="3156421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sunny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634D9C3E-9556-1F14-A2D3-468A6B2E20BB}"/>
              </a:ext>
            </a:extLst>
          </p:cNvPr>
          <p:cNvSpPr/>
          <p:nvPr/>
        </p:nvSpPr>
        <p:spPr>
          <a:xfrm>
            <a:off x="7133142" y="4581128"/>
            <a:ext cx="2635267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snowy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0 Imagen">
            <a:extLst>
              <a:ext uri="{FF2B5EF4-FFF2-40B4-BE49-F238E27FC236}">
                <a16:creationId xmlns:a16="http://schemas.microsoft.com/office/drawing/2014/main" id="{3BC76518-6467-7EDF-9517-0E1B0C014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id="{33C07FFE-3D32-4346-6ECB-2FE979D8C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9" y="249289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id="{27ACCF99-793F-98CE-BFBB-991B748DA7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8" y="90872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901BB7-8636-20AA-EDD2-CD11C490E9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1473E757-0EE0-7B02-EC35-1379AD5158E9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C62C4CCE-F8BB-CAEA-6A60-931AFC33FDCB}"/>
              </a:ext>
            </a:extLst>
          </p:cNvPr>
          <p:cNvSpPr/>
          <p:nvPr/>
        </p:nvSpPr>
        <p:spPr>
          <a:xfrm>
            <a:off x="7017025" y="1268759"/>
            <a:ext cx="3498576" cy="132330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cloudy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4 Rectángulo">
            <a:extLst>
              <a:ext uri="{FF2B5EF4-FFF2-40B4-BE49-F238E27FC236}">
                <a16:creationId xmlns:a16="http://schemas.microsoft.com/office/drawing/2014/main" id="{26AD5500-F291-6B02-B8B2-F13165F40389}"/>
              </a:ext>
            </a:extLst>
          </p:cNvPr>
          <p:cNvSpPr/>
          <p:nvPr/>
        </p:nvSpPr>
        <p:spPr>
          <a:xfrm>
            <a:off x="7104110" y="2868458"/>
            <a:ext cx="3070441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sunny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4" name="5 Rectángulo">
            <a:extLst>
              <a:ext uri="{FF2B5EF4-FFF2-40B4-BE49-F238E27FC236}">
                <a16:creationId xmlns:a16="http://schemas.microsoft.com/office/drawing/2014/main" id="{AB3428C6-2317-2FE9-717A-88942AFC9DDE}"/>
              </a:ext>
            </a:extLst>
          </p:cNvPr>
          <p:cNvSpPr/>
          <p:nvPr/>
        </p:nvSpPr>
        <p:spPr>
          <a:xfrm>
            <a:off x="7133141" y="4551840"/>
            <a:ext cx="2563483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snowy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10 Imagen">
            <a:extLst>
              <a:ext uri="{FF2B5EF4-FFF2-40B4-BE49-F238E27FC236}">
                <a16:creationId xmlns:a16="http://schemas.microsoft.com/office/drawing/2014/main" id="{62625DCC-A020-439B-8B4E-A3AC5CA7C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15" y="4147606"/>
            <a:ext cx="957439" cy="95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92E5428A-C9EE-9806-8B99-306DEAF7DD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8" y="2419631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2 Imagen">
            <a:extLst>
              <a:ext uri="{FF2B5EF4-FFF2-40B4-BE49-F238E27FC236}">
                <a16:creationId xmlns:a16="http://schemas.microsoft.com/office/drawing/2014/main" id="{D9229B52-9F1B-C9DC-6E1C-030E9BADC7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7" y="835455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7C0FA5-904B-062A-F8B9-7BE620E929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2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8A98A-514B-778B-BCC5-A5689B978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844" y="889132"/>
            <a:ext cx="4756441" cy="4681832"/>
          </a:xfrm>
          <a:prstGeom prst="rect">
            <a:avLst/>
          </a:prstGeom>
        </p:spPr>
      </p:pic>
      <p:sp>
        <p:nvSpPr>
          <p:cNvPr id="11" name="3 Rectángulo">
            <a:extLst>
              <a:ext uri="{FF2B5EF4-FFF2-40B4-BE49-F238E27FC236}">
                <a16:creationId xmlns:a16="http://schemas.microsoft.com/office/drawing/2014/main" id="{5E2E48C7-309B-25CC-3836-C28B129CAE19}"/>
              </a:ext>
            </a:extLst>
          </p:cNvPr>
          <p:cNvSpPr/>
          <p:nvPr/>
        </p:nvSpPr>
        <p:spPr>
          <a:xfrm>
            <a:off x="7017026" y="1268761"/>
            <a:ext cx="275138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rainy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2" name="4 Rectángulo">
            <a:extLst>
              <a:ext uri="{FF2B5EF4-FFF2-40B4-BE49-F238E27FC236}">
                <a16:creationId xmlns:a16="http://schemas.microsoft.com/office/drawing/2014/main" id="{2158554E-88E6-4551-418D-83213A03A68A}"/>
              </a:ext>
            </a:extLst>
          </p:cNvPr>
          <p:cNvSpPr/>
          <p:nvPr/>
        </p:nvSpPr>
        <p:spPr>
          <a:xfrm>
            <a:off x="6960096" y="4193822"/>
            <a:ext cx="3156421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noProof="0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foggy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5 Rectángulo">
            <a:extLst>
              <a:ext uri="{FF2B5EF4-FFF2-40B4-BE49-F238E27FC236}">
                <a16:creationId xmlns:a16="http://schemas.microsoft.com/office/drawing/2014/main" id="{DFBF321F-D509-F7E3-1586-389E56733AE0}"/>
              </a:ext>
            </a:extLst>
          </p:cNvPr>
          <p:cNvSpPr/>
          <p:nvPr/>
        </p:nvSpPr>
        <p:spPr>
          <a:xfrm>
            <a:off x="6960096" y="2751628"/>
            <a:ext cx="3300437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cloudy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10 Imagen">
            <a:extLst>
              <a:ext uri="{FF2B5EF4-FFF2-40B4-BE49-F238E27FC236}">
                <a16:creationId xmlns:a16="http://schemas.microsoft.com/office/drawing/2014/main" id="{6AEF49B6-9F9F-D8F1-39A2-3C049E283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70" y="2391589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1 Imagen">
            <a:extLst>
              <a:ext uri="{FF2B5EF4-FFF2-40B4-BE49-F238E27FC236}">
                <a16:creationId xmlns:a16="http://schemas.microsoft.com/office/drawing/2014/main" id="{977FEF07-5E50-E0E3-C0F5-625775105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44" y="379163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2 Imagen">
            <a:extLst>
              <a:ext uri="{FF2B5EF4-FFF2-40B4-BE49-F238E27FC236}">
                <a16:creationId xmlns:a16="http://schemas.microsoft.com/office/drawing/2014/main" id="{73194C5B-A6BE-0147-8532-81C979863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8" y="90872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CF097C-1F3B-3A24-F7BC-F09FC2BD7F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 CuadroTexto">
            <a:extLst>
              <a:ext uri="{FF2B5EF4-FFF2-40B4-BE49-F238E27FC236}">
                <a16:creationId xmlns:a16="http://schemas.microsoft.com/office/drawing/2014/main" id="{F520B9D8-9BE9-C92F-5B48-ED3E4AA2C5DA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4BFF9-DE94-35EE-9F5D-3D9D66CF8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821" y="954126"/>
            <a:ext cx="4427188" cy="4514681"/>
          </a:xfrm>
          <a:prstGeom prst="rect">
            <a:avLst/>
          </a:prstGeom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2BADDCEA-CEB4-BDBF-C369-DAB5BCE784BB}"/>
              </a:ext>
            </a:extLst>
          </p:cNvPr>
          <p:cNvSpPr/>
          <p:nvPr/>
        </p:nvSpPr>
        <p:spPr>
          <a:xfrm>
            <a:off x="7017026" y="1268761"/>
            <a:ext cx="275138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rainy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ACF0283B-2DA1-5685-DA0B-7A6AA8471359}"/>
              </a:ext>
            </a:extLst>
          </p:cNvPr>
          <p:cNvSpPr/>
          <p:nvPr/>
        </p:nvSpPr>
        <p:spPr>
          <a:xfrm>
            <a:off x="6960096" y="4193822"/>
            <a:ext cx="3156421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noProof="0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sunny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72DD7AB-FCEA-41CB-94D8-4A1922A006CE}"/>
              </a:ext>
            </a:extLst>
          </p:cNvPr>
          <p:cNvSpPr/>
          <p:nvPr/>
        </p:nvSpPr>
        <p:spPr>
          <a:xfrm>
            <a:off x="6960096" y="2751628"/>
            <a:ext cx="3300437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windy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0 Imagen">
            <a:extLst>
              <a:ext uri="{FF2B5EF4-FFF2-40B4-BE49-F238E27FC236}">
                <a16:creationId xmlns:a16="http://schemas.microsoft.com/office/drawing/2014/main" id="{32ABE6B0-A134-55A2-C753-B09F65375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70" y="2391589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id="{2E4BFB15-914B-FD8D-B519-AC5B6DE27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44" y="379163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id="{C562D649-36DD-4E29-2D40-B64CAB6858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58" y="90872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4B93C2-B86B-8A5A-C1D6-F6C2FAC235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AFFF06DC-BC0C-48E3-F4C0-DBA0827F575A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475</Words>
  <Application>Microsoft Office PowerPoint</Application>
  <PresentationFormat>Widescreen</PresentationFormat>
  <Paragraphs>179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Aharoni</vt:lpstr>
      <vt:lpstr>Arial</vt:lpstr>
      <vt:lpstr>Calibri</vt:lpstr>
      <vt:lpstr>Calibri Light</vt:lpstr>
      <vt:lpstr>Comic Sans MS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56</cp:revision>
  <dcterms:created xsi:type="dcterms:W3CDTF">2023-01-31T08:21:18Z</dcterms:created>
  <dcterms:modified xsi:type="dcterms:W3CDTF">2023-04-02T10:21:23Z</dcterms:modified>
</cp:coreProperties>
</file>