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0" r:id="rId3"/>
    <p:sldId id="267" r:id="rId4"/>
    <p:sldId id="268" r:id="rId5"/>
    <p:sldId id="425" r:id="rId6"/>
    <p:sldId id="398" r:id="rId7"/>
    <p:sldId id="270" r:id="rId8"/>
    <p:sldId id="369" r:id="rId9"/>
    <p:sldId id="308" r:id="rId10"/>
    <p:sldId id="411" r:id="rId11"/>
    <p:sldId id="426" r:id="rId12"/>
    <p:sldId id="427" r:id="rId13"/>
    <p:sldId id="428" r:id="rId14"/>
    <p:sldId id="429" r:id="rId15"/>
    <p:sldId id="430" r:id="rId16"/>
    <p:sldId id="280" r:id="rId17"/>
    <p:sldId id="431" r:id="rId18"/>
    <p:sldId id="432" r:id="rId19"/>
    <p:sldId id="433" r:id="rId20"/>
    <p:sldId id="434" r:id="rId21"/>
    <p:sldId id="293" r:id="rId22"/>
    <p:sldId id="435" r:id="rId23"/>
    <p:sldId id="436" r:id="rId24"/>
    <p:sldId id="437" r:id="rId25"/>
    <p:sldId id="438" r:id="rId26"/>
    <p:sldId id="294" r:id="rId27"/>
    <p:sldId id="295" r:id="rId28"/>
    <p:sldId id="296" r:id="rId29"/>
    <p:sldId id="30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0" autoAdjust="0"/>
  </p:normalViewPr>
  <p:slideViewPr>
    <p:cSldViewPr snapToGrid="0">
      <p:cViewPr varScale="1">
        <p:scale>
          <a:sx n="78" d="100"/>
          <a:sy n="78" d="100"/>
        </p:scale>
        <p:origin x="67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33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3: Weather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81" r:id="rId16"/>
    <p:sldLayoutId id="2147483694" r:id="rId17"/>
    <p:sldLayoutId id="2147483695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3: WEATHER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35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36" y="1998082"/>
            <a:ext cx="9972675" cy="23145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B94FDF-1928-9B7A-A2DA-C56D55E4425B}"/>
              </a:ext>
            </a:extLst>
          </p:cNvPr>
          <p:cNvSpPr txBox="1"/>
          <p:nvPr/>
        </p:nvSpPr>
        <p:spPr>
          <a:xfrm>
            <a:off x="4849260" y="2529826"/>
            <a:ext cx="2142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It’s snowy.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AAA8CF-8DD4-C9D1-2FD9-59D836DA37C5}"/>
              </a:ext>
            </a:extLst>
          </p:cNvPr>
          <p:cNvSpPr txBox="1"/>
          <p:nvPr/>
        </p:nvSpPr>
        <p:spPr>
          <a:xfrm>
            <a:off x="1138282" y="1879322"/>
            <a:ext cx="6494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i="1" dirty="0">
                <a:solidFill>
                  <a:srgbClr val="0070C0"/>
                </a:solidFill>
              </a:rPr>
              <a:t> What's the weather like today?/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3C6D69-99C9-1B6E-EE4B-8931EECBB1C5}"/>
              </a:ext>
            </a:extLst>
          </p:cNvPr>
          <p:cNvSpPr txBox="1"/>
          <p:nvPr/>
        </p:nvSpPr>
        <p:spPr>
          <a:xfrm>
            <a:off x="1417968" y="3225623"/>
            <a:ext cx="6494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i="1" dirty="0">
                <a:solidFill>
                  <a:srgbClr val="0070C0"/>
                </a:solidFill>
              </a:rPr>
              <a:t> What's the weather like today?/ 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4A0C2B-0665-8C1B-B383-7277BD84947D}"/>
              </a:ext>
            </a:extLst>
          </p:cNvPr>
          <p:cNvSpPr txBox="1"/>
          <p:nvPr/>
        </p:nvSpPr>
        <p:spPr>
          <a:xfrm>
            <a:off x="8439696" y="2685665"/>
            <a:ext cx="2334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It’s snowy.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DCDCF1-74EC-CAB2-2BA9-96D39C77D7C2}"/>
              </a:ext>
            </a:extLst>
          </p:cNvPr>
          <p:cNvSpPr txBox="1"/>
          <p:nvPr/>
        </p:nvSpPr>
        <p:spPr>
          <a:xfrm>
            <a:off x="7770665" y="2018708"/>
            <a:ext cx="3525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It’s snowy, today.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46027-F2F1-6C9B-BF58-99A0D134E896}"/>
              </a:ext>
            </a:extLst>
          </p:cNvPr>
          <p:cNvSpPr txBox="1"/>
          <p:nvPr/>
        </p:nvSpPr>
        <p:spPr>
          <a:xfrm>
            <a:off x="7961210" y="3900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AAE2C2-06EA-46BD-0555-EBDCA9461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53" y="551240"/>
            <a:ext cx="2672247" cy="737444"/>
          </a:xfrm>
          <a:prstGeom prst="rect">
            <a:avLst/>
          </a:prstGeom>
        </p:spPr>
      </p:pic>
      <p:pic>
        <p:nvPicPr>
          <p:cNvPr id="4" name="CD1 TRACK 55">
            <a:hlinkClick r:id="" action="ppaction://media"/>
            <a:extLst>
              <a:ext uri="{FF2B5EF4-FFF2-40B4-BE49-F238E27FC236}">
                <a16:creationId xmlns:a16="http://schemas.microsoft.com/office/drawing/2014/main" id="{23E59EFB-6394-528C-3716-C77D7E92D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2318" y="515679"/>
            <a:ext cx="487363" cy="487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8E0BE8-8259-32EF-6BDA-5F1E8E83C77A}"/>
              </a:ext>
            </a:extLst>
          </p:cNvPr>
          <p:cNvSpPr/>
          <p:nvPr/>
        </p:nvSpPr>
        <p:spPr>
          <a:xfrm>
            <a:off x="5279681" y="463679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1CFE8-F7F1-9EAA-E142-4B0C06FA9E02}"/>
              </a:ext>
            </a:extLst>
          </p:cNvPr>
          <p:cNvSpPr txBox="1"/>
          <p:nvPr/>
        </p:nvSpPr>
        <p:spPr>
          <a:xfrm>
            <a:off x="8577470" y="3395063"/>
            <a:ext cx="33991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It’s snowy, today.</a:t>
            </a:r>
          </a:p>
        </p:txBody>
      </p:sp>
      <p:pic>
        <p:nvPicPr>
          <p:cNvPr id="2" name="CD1 TRACK 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2213" y="55265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4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5" grpId="0"/>
      <p:bldP spid="18" grpId="0"/>
      <p:bldP spid="19" grpId="0"/>
      <p:bldP spid="2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4D547B-10E5-03BC-1904-A4E5800FE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40" y="1186168"/>
            <a:ext cx="5814564" cy="5380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96F21-898C-222C-33CD-BB1FEDCEE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40" y="530725"/>
            <a:ext cx="4480948" cy="548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6083EF-7C74-028B-B834-D9DEC4018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5672" y="627657"/>
            <a:ext cx="4339076" cy="5801469"/>
          </a:xfrm>
          <a:prstGeom prst="rect">
            <a:avLst/>
          </a:prstGeom>
        </p:spPr>
      </p:pic>
      <p:pic>
        <p:nvPicPr>
          <p:cNvPr id="2" name="CD1 TRACK 56">
            <a:hlinkClick r:id="" action="ppaction://media"/>
            <a:extLst>
              <a:ext uri="{FF2B5EF4-FFF2-40B4-BE49-F238E27FC236}">
                <a16:creationId xmlns:a16="http://schemas.microsoft.com/office/drawing/2014/main" id="{633EE6B2-CBBD-E4C2-1EFA-6566E840C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5724" y="528265"/>
            <a:ext cx="487363" cy="487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EE2CF4-8B9A-7374-8418-06749B435830}"/>
              </a:ext>
            </a:extLst>
          </p:cNvPr>
          <p:cNvSpPr/>
          <p:nvPr/>
        </p:nvSpPr>
        <p:spPr>
          <a:xfrm>
            <a:off x="4970881" y="497227"/>
            <a:ext cx="1260193" cy="612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4362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1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96B48A-4CE6-CAD9-3841-24D034FCC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81" y="475174"/>
            <a:ext cx="4226126" cy="716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AECD8F-6309-EE7A-5FE7-828B734DA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35" y="1806504"/>
            <a:ext cx="6709326" cy="2676545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AEC2BF4F-512F-672D-1C03-A51E439ED3F5}"/>
              </a:ext>
            </a:extLst>
          </p:cNvPr>
          <p:cNvSpPr/>
          <p:nvPr/>
        </p:nvSpPr>
        <p:spPr>
          <a:xfrm>
            <a:off x="3985592" y="3086100"/>
            <a:ext cx="1490870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windy</a:t>
            </a:r>
          </a:p>
        </p:txBody>
      </p:sp>
      <p:pic>
        <p:nvPicPr>
          <p:cNvPr id="2" name="CD1 TRACK 57 (1)">
            <a:hlinkClick r:id="" action="ppaction://media"/>
            <a:extLst>
              <a:ext uri="{FF2B5EF4-FFF2-40B4-BE49-F238E27FC236}">
                <a16:creationId xmlns:a16="http://schemas.microsoft.com/office/drawing/2014/main" id="{4DE151B5-B989-D6F2-A2B1-18A5D2313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4651" y="1050876"/>
            <a:ext cx="487363" cy="487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5053860" y="409027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703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96B48A-4CE6-CAD9-3841-24D034FCC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8" y="416919"/>
            <a:ext cx="4226126" cy="7161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0AEBD7-4A34-1FA1-09C3-18EBDD926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364" y="1894786"/>
            <a:ext cx="7209222" cy="2786543"/>
          </a:xfrm>
          <a:prstGeom prst="rect">
            <a:avLst/>
          </a:prstGeom>
        </p:spPr>
      </p:pic>
      <p:pic>
        <p:nvPicPr>
          <p:cNvPr id="2" name="CD1 TRACK 57 (2)">
            <a:hlinkClick r:id="" action="ppaction://media"/>
            <a:extLst>
              <a:ext uri="{FF2B5EF4-FFF2-40B4-BE49-F238E27FC236}">
                <a16:creationId xmlns:a16="http://schemas.microsoft.com/office/drawing/2014/main" id="{8AD18A8F-E5A3-B9A8-FC9D-34889C00C0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9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4702" y="1651104"/>
            <a:ext cx="487363" cy="487363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994B1C40-8383-05C6-4CE6-7362BBE9B999}"/>
              </a:ext>
            </a:extLst>
          </p:cNvPr>
          <p:cNvSpPr/>
          <p:nvPr/>
        </p:nvSpPr>
        <p:spPr>
          <a:xfrm>
            <a:off x="4280285" y="3215309"/>
            <a:ext cx="1490870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sunny</a:t>
            </a:r>
          </a:p>
        </p:txBody>
      </p:sp>
    </p:spTree>
    <p:extLst>
      <p:ext uri="{BB962C8B-B14F-4D97-AF65-F5344CB8AC3E}">
        <p14:creationId xmlns:p14="http://schemas.microsoft.com/office/powerpoint/2010/main" val="314159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96B48A-4CE6-CAD9-3841-24D034FCC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8" y="416919"/>
            <a:ext cx="4226126" cy="716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1FD69D-83DB-7458-4177-73040091D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527" y="1542382"/>
            <a:ext cx="8039797" cy="3932261"/>
          </a:xfrm>
          <a:prstGeom prst="rect">
            <a:avLst/>
          </a:prstGeom>
        </p:spPr>
      </p:pic>
      <p:pic>
        <p:nvPicPr>
          <p:cNvPr id="2" name="CD1 TRACK 57 (3)">
            <a:hlinkClick r:id="" action="ppaction://media"/>
            <a:extLst>
              <a:ext uri="{FF2B5EF4-FFF2-40B4-BE49-F238E27FC236}">
                <a16:creationId xmlns:a16="http://schemas.microsoft.com/office/drawing/2014/main" id="{BAD43802-0BD4-028C-F751-96CE3FF32A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4914" y="1461776"/>
            <a:ext cx="487363" cy="487363"/>
          </a:xfrm>
          <a:prstGeom prst="rect">
            <a:avLst/>
          </a:prstGeom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7E8E6A3E-BDE4-AC39-2528-CBD8F561E80A}"/>
              </a:ext>
            </a:extLst>
          </p:cNvPr>
          <p:cNvSpPr/>
          <p:nvPr/>
        </p:nvSpPr>
        <p:spPr>
          <a:xfrm>
            <a:off x="4773302" y="3742083"/>
            <a:ext cx="1627498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snowy</a:t>
            </a:r>
          </a:p>
        </p:txBody>
      </p:sp>
    </p:spTree>
    <p:extLst>
      <p:ext uri="{BB962C8B-B14F-4D97-AF65-F5344CB8AC3E}">
        <p14:creationId xmlns:p14="http://schemas.microsoft.com/office/powerpoint/2010/main" val="217663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96B48A-4CE6-CAD9-3841-24D034FCC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8" y="416919"/>
            <a:ext cx="4226126" cy="7161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28EFB6-727A-C2D4-CEA7-C8CDEFD73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0579" y="1517384"/>
            <a:ext cx="8077900" cy="3604572"/>
          </a:xfrm>
          <a:prstGeom prst="rect">
            <a:avLst/>
          </a:prstGeom>
        </p:spPr>
      </p:pic>
      <p:pic>
        <p:nvPicPr>
          <p:cNvPr id="2" name="CD1 TRACK 57 (4)">
            <a:hlinkClick r:id="" action="ppaction://media"/>
            <a:extLst>
              <a:ext uri="{FF2B5EF4-FFF2-40B4-BE49-F238E27FC236}">
                <a16:creationId xmlns:a16="http://schemas.microsoft.com/office/drawing/2014/main" id="{8CD5CC17-152A-E77E-2FF3-DD541F5F6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4386" y="645698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0057A4-12DF-3854-33C6-0E1DB48436AD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B8884-0507-9544-D7B1-52F423FF579D}"/>
              </a:ext>
            </a:extLst>
          </p:cNvPr>
          <p:cNvSpPr/>
          <p:nvPr/>
        </p:nvSpPr>
        <p:spPr>
          <a:xfrm>
            <a:off x="5053860" y="409027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7EE1CF1-B1B3-DB8A-E409-A587F8135998}"/>
              </a:ext>
            </a:extLst>
          </p:cNvPr>
          <p:cNvSpPr/>
          <p:nvPr/>
        </p:nvSpPr>
        <p:spPr>
          <a:xfrm>
            <a:off x="5053860" y="1759872"/>
            <a:ext cx="1627498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rainy</a:t>
            </a:r>
          </a:p>
        </p:txBody>
      </p:sp>
    </p:spTree>
    <p:extLst>
      <p:ext uri="{BB962C8B-B14F-4D97-AF65-F5344CB8AC3E}">
        <p14:creationId xmlns:p14="http://schemas.microsoft.com/office/powerpoint/2010/main" val="211995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293" y="3678910"/>
            <a:ext cx="1821338" cy="1348857"/>
          </a:xfrm>
          <a:prstGeom prst="rect">
            <a:avLst/>
          </a:prstGeom>
        </p:spPr>
      </p:pic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6616F51C-890D-A573-7E84-BA833C9BFC52}"/>
              </a:ext>
            </a:extLst>
          </p:cNvPr>
          <p:cNvSpPr/>
          <p:nvPr/>
        </p:nvSpPr>
        <p:spPr>
          <a:xfrm>
            <a:off x="4313583" y="2778266"/>
            <a:ext cx="6954981" cy="791630"/>
          </a:xfrm>
          <a:prstGeom prst="wedgeRoundRectCallout">
            <a:avLst>
              <a:gd name="adj1" fmla="val 38848"/>
              <a:gd name="adj2" fmla="val 80076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OK. What's the weather like today?</a:t>
            </a:r>
          </a:p>
        </p:txBody>
      </p:sp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70" y="1871891"/>
            <a:ext cx="5335787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Let's go out and play, Ben. 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9434792" y="4790661"/>
            <a:ext cx="1143001" cy="697674"/>
          </a:xfrm>
          <a:prstGeom prst="wedgeRoundRectCallout">
            <a:avLst>
              <a:gd name="adj1" fmla="val 37419"/>
              <a:gd name="adj2" fmla="val -86909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Yay!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38947" y="4008280"/>
            <a:ext cx="4349271" cy="618754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 It’s windy. Let's go! </a:t>
            </a:r>
          </a:p>
        </p:txBody>
      </p:sp>
    </p:spTree>
    <p:extLst>
      <p:ext uri="{BB962C8B-B14F-4D97-AF65-F5344CB8AC3E}">
        <p14:creationId xmlns:p14="http://schemas.microsoft.com/office/powerpoint/2010/main" val="817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293" y="3678910"/>
            <a:ext cx="1821338" cy="1348857"/>
          </a:xfrm>
          <a:prstGeom prst="rect">
            <a:avLst/>
          </a:prstGeom>
        </p:spPr>
      </p:pic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6616F51C-890D-A573-7E84-BA833C9BFC52}"/>
              </a:ext>
            </a:extLst>
          </p:cNvPr>
          <p:cNvSpPr/>
          <p:nvPr/>
        </p:nvSpPr>
        <p:spPr>
          <a:xfrm>
            <a:off x="6192078" y="2778266"/>
            <a:ext cx="4989444" cy="791630"/>
          </a:xfrm>
          <a:prstGeom prst="wedgeRoundRectCallout">
            <a:avLst>
              <a:gd name="adj1" fmla="val 38848"/>
              <a:gd name="adj2" fmla="val 80076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What's the weather like?</a:t>
            </a:r>
          </a:p>
        </p:txBody>
      </p:sp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70" y="1871891"/>
            <a:ext cx="5554447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Mom, may I go to the park?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215809" y="4627034"/>
            <a:ext cx="3274565" cy="697674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OK. You can go.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38948" y="4008280"/>
            <a:ext cx="2403236" cy="618754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 It’s sunny.</a:t>
            </a:r>
          </a:p>
        </p:txBody>
      </p:sp>
    </p:spTree>
    <p:extLst>
      <p:ext uri="{BB962C8B-B14F-4D97-AF65-F5344CB8AC3E}">
        <p14:creationId xmlns:p14="http://schemas.microsoft.com/office/powerpoint/2010/main" val="258677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293" y="3678910"/>
            <a:ext cx="1821338" cy="1348857"/>
          </a:xfrm>
          <a:prstGeom prst="rect">
            <a:avLst/>
          </a:prstGeom>
        </p:spPr>
      </p:pic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6616F51C-890D-A573-7E84-BA833C9BFC52}"/>
              </a:ext>
            </a:extLst>
          </p:cNvPr>
          <p:cNvSpPr/>
          <p:nvPr/>
        </p:nvSpPr>
        <p:spPr>
          <a:xfrm>
            <a:off x="5618921" y="2830306"/>
            <a:ext cx="5015949" cy="966442"/>
          </a:xfrm>
          <a:prstGeom prst="wedgeRoundRectCallout">
            <a:avLst>
              <a:gd name="adj1" fmla="val 38848"/>
              <a:gd name="adj2" fmla="val 80076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 OK. What's the weather </a:t>
            </a:r>
          </a:p>
          <a:p>
            <a:r>
              <a:rPr lang="en-US" sz="3600" i="1" dirty="0">
                <a:solidFill>
                  <a:srgbClr val="002060"/>
                </a:solidFill>
              </a:rPr>
              <a:t>like? Is it good?</a:t>
            </a:r>
          </a:p>
        </p:txBody>
      </p:sp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70" y="1871891"/>
            <a:ext cx="6170673" cy="61875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Dad, let's take Ziggy for a walk.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6705603" y="4627034"/>
            <a:ext cx="3784772" cy="697674"/>
          </a:xfrm>
          <a:prstGeom prst="wedgeRoundRectCallout">
            <a:avLst>
              <a:gd name="adj1" fmla="val 49560"/>
              <a:gd name="adj2" fmla="val -85484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That's OK, let's go! 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138948" y="4008280"/>
            <a:ext cx="3347452" cy="618754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 It’s snowy now.</a:t>
            </a:r>
          </a:p>
        </p:txBody>
      </p:sp>
    </p:spTree>
    <p:extLst>
      <p:ext uri="{BB962C8B-B14F-4D97-AF65-F5344CB8AC3E}">
        <p14:creationId xmlns:p14="http://schemas.microsoft.com/office/powerpoint/2010/main" val="157913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0036" y="489228"/>
            <a:ext cx="4120560" cy="58412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8" y="2627016"/>
            <a:ext cx="1524132" cy="14250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293" y="3678910"/>
            <a:ext cx="1821338" cy="1348857"/>
          </a:xfrm>
          <a:prstGeom prst="rect">
            <a:avLst/>
          </a:prstGeom>
        </p:spPr>
      </p:pic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6616F51C-890D-A573-7E84-BA833C9BFC52}"/>
              </a:ext>
            </a:extLst>
          </p:cNvPr>
          <p:cNvSpPr/>
          <p:nvPr/>
        </p:nvSpPr>
        <p:spPr>
          <a:xfrm>
            <a:off x="7205869" y="3033185"/>
            <a:ext cx="3188934" cy="791630"/>
          </a:xfrm>
          <a:prstGeom prst="wedgeRoundRectCallout">
            <a:avLst>
              <a:gd name="adj1" fmla="val 38848"/>
              <a:gd name="adj2" fmla="val 80076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I don't…Argh!…</a:t>
            </a:r>
          </a:p>
        </p:txBody>
      </p:sp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790570" y="1558821"/>
            <a:ext cx="4401508" cy="992500"/>
          </a:xfrm>
          <a:prstGeom prst="wedgeRoundRectCallout">
            <a:avLst>
              <a:gd name="adj1" fmla="val -40994"/>
              <a:gd name="adj2" fmla="val 77966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Oh, it’s rainy now. 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Ziggy loves it!</a:t>
            </a:r>
          </a:p>
        </p:txBody>
      </p:sp>
      <p:sp>
        <p:nvSpPr>
          <p:cNvPr id="12" name="Rounded Rectangular Callout 10">
            <a:extLst>
              <a:ext uri="{FF2B5EF4-FFF2-40B4-BE49-F238E27FC236}">
                <a16:creationId xmlns:a16="http://schemas.microsoft.com/office/drawing/2014/main" id="{8FD28576-7FD1-C637-1C24-5A0B7801317B}"/>
              </a:ext>
            </a:extLst>
          </p:cNvPr>
          <p:cNvSpPr/>
          <p:nvPr/>
        </p:nvSpPr>
        <p:spPr>
          <a:xfrm>
            <a:off x="2236370" y="4008279"/>
            <a:ext cx="3508446" cy="921529"/>
          </a:xfrm>
          <a:prstGeom prst="wedgeRoundRectCallout">
            <a:avLst>
              <a:gd name="adj1" fmla="val -47299"/>
              <a:gd name="adj2" fmla="val -10300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  Oh! And now it's windy, too.</a:t>
            </a:r>
          </a:p>
        </p:txBody>
      </p:sp>
    </p:spTree>
    <p:extLst>
      <p:ext uri="{BB962C8B-B14F-4D97-AF65-F5344CB8AC3E}">
        <p14:creationId xmlns:p14="http://schemas.microsoft.com/office/powerpoint/2010/main" val="219541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AC12C9-75FA-49E7-02DE-FCC8C06A5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72" y="494941"/>
            <a:ext cx="7064352" cy="6401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A4C984-C69D-D626-CF0D-66033C479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8571" y="956549"/>
            <a:ext cx="8077900" cy="2949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9D1C28-81DE-9313-B01C-AC169D489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4269" y="3677521"/>
            <a:ext cx="8024555" cy="2842506"/>
          </a:xfrm>
          <a:prstGeom prst="rect">
            <a:avLst/>
          </a:prstGeom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76AB26EA-6B72-3BE3-E1AE-0EFF67A48B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6006547" y="5188225"/>
            <a:ext cx="964454" cy="8423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CD1 TRACK 12 (1)">
            <a:hlinkClick r:id="" action="ppaction://media"/>
            <a:extLst>
              <a:ext uri="{FF2B5EF4-FFF2-40B4-BE49-F238E27FC236}">
                <a16:creationId xmlns:a16="http://schemas.microsoft.com/office/drawing/2014/main" id="{947BB60E-8594-6007-4FE0-50BBD6A19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9307" y="1489117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5EDE5AE-16D7-9EE1-D930-D668660DE2E0}"/>
              </a:ext>
            </a:extLst>
          </p:cNvPr>
          <p:cNvSpPr txBox="1"/>
          <p:nvPr/>
        </p:nvSpPr>
        <p:spPr>
          <a:xfrm>
            <a:off x="8592530" y="39347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29189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3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AC12C9-75FA-49E7-02DE-FCC8C06A5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72" y="494941"/>
            <a:ext cx="7064352" cy="6401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75C84-FE3D-842D-ABDA-B946F684D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845" y="1016978"/>
            <a:ext cx="7978831" cy="2895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57837-26FC-24AA-1F99-B5D702106A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327" y="3467208"/>
            <a:ext cx="7948349" cy="2895851"/>
          </a:xfrm>
          <a:prstGeom prst="rect">
            <a:avLst/>
          </a:prstGeom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AB8CDB18-BA3F-2280-43A6-48A69E2F2C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5380383" y="2566055"/>
            <a:ext cx="911088" cy="7957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F4BD5B59-7EBE-83D4-63E0-40973F2E16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5448706" y="5128591"/>
            <a:ext cx="647294" cy="565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D1 TRACK 12 (2)">
            <a:hlinkClick r:id="" action="ppaction://media"/>
            <a:extLst>
              <a:ext uri="{FF2B5EF4-FFF2-40B4-BE49-F238E27FC236}">
                <a16:creationId xmlns:a16="http://schemas.microsoft.com/office/drawing/2014/main" id="{32DABFD0-0C1D-BCC3-5530-9324EA9BD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33836" y="529615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3C289C-8E3A-FB27-36D2-33784EB7109E}"/>
              </a:ext>
            </a:extLst>
          </p:cNvPr>
          <p:cNvSpPr txBox="1"/>
          <p:nvPr/>
        </p:nvSpPr>
        <p:spPr>
          <a:xfrm>
            <a:off x="8592530" y="39347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6A447C-D73F-AAA2-A0D6-D800C8273AE2}"/>
              </a:ext>
            </a:extLst>
          </p:cNvPr>
          <p:cNvSpPr/>
          <p:nvPr/>
        </p:nvSpPr>
        <p:spPr>
          <a:xfrm>
            <a:off x="7400177" y="449554"/>
            <a:ext cx="1060000" cy="792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82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7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E9822-54C9-1144-D444-E3D11A105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14" y="425690"/>
            <a:ext cx="4351397" cy="838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0BE2E9-7D03-7008-8ACA-561DCA761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36" y="1661007"/>
            <a:ext cx="11446232" cy="17679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576A35-676F-F8EB-E133-E74328927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36" y="4153812"/>
            <a:ext cx="11088061" cy="1889924"/>
          </a:xfrm>
          <a:prstGeom prst="rect">
            <a:avLst/>
          </a:prstGeom>
        </p:spPr>
      </p:pic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5705AFE1-BF50-A6B6-DEA0-99A55DF8F543}"/>
              </a:ext>
            </a:extLst>
          </p:cNvPr>
          <p:cNvSpPr/>
          <p:nvPr/>
        </p:nvSpPr>
        <p:spPr>
          <a:xfrm>
            <a:off x="7099058" y="2545003"/>
            <a:ext cx="1627498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snowy</a:t>
            </a: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90D6D5E3-B8AE-8483-1AD0-C394400A283B}"/>
              </a:ext>
            </a:extLst>
          </p:cNvPr>
          <p:cNvSpPr/>
          <p:nvPr/>
        </p:nvSpPr>
        <p:spPr>
          <a:xfrm>
            <a:off x="5777766" y="4312996"/>
            <a:ext cx="2988365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the weather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FDADA790-D2B2-D08C-F367-E344AC4F0D51}"/>
              </a:ext>
            </a:extLst>
          </p:cNvPr>
          <p:cNvSpPr/>
          <p:nvPr/>
        </p:nvSpPr>
        <p:spPr>
          <a:xfrm>
            <a:off x="4184191" y="5098774"/>
            <a:ext cx="2494905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It’s cloudy.</a:t>
            </a:r>
          </a:p>
        </p:txBody>
      </p:sp>
    </p:spTree>
    <p:extLst>
      <p:ext uri="{BB962C8B-B14F-4D97-AF65-F5344CB8AC3E}">
        <p14:creationId xmlns:p14="http://schemas.microsoft.com/office/powerpoint/2010/main" val="18817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14" y="425690"/>
            <a:ext cx="4351397" cy="8382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3300C0-6E9B-A0D8-897A-E879FD150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073" y="1263963"/>
            <a:ext cx="9898371" cy="4838608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0205CEC3-BBBF-31AA-1A29-5374DD853580}"/>
              </a:ext>
            </a:extLst>
          </p:cNvPr>
          <p:cNvSpPr/>
          <p:nvPr/>
        </p:nvSpPr>
        <p:spPr>
          <a:xfrm>
            <a:off x="4261074" y="1285828"/>
            <a:ext cx="4932621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What’s the weather like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4A85B700-BAB2-969E-F679-729D4E29E559}"/>
              </a:ext>
            </a:extLst>
          </p:cNvPr>
          <p:cNvSpPr/>
          <p:nvPr/>
        </p:nvSpPr>
        <p:spPr>
          <a:xfrm>
            <a:off x="4343217" y="2049741"/>
            <a:ext cx="2494905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It’s windy.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60982BA-A311-F3CC-C65B-3157B132B312}"/>
              </a:ext>
            </a:extLst>
          </p:cNvPr>
          <p:cNvSpPr/>
          <p:nvPr/>
        </p:nvSpPr>
        <p:spPr>
          <a:xfrm>
            <a:off x="4261074" y="2969343"/>
            <a:ext cx="5946413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What’s the weather like today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ACC61974-6AE6-A3EC-DEBA-B35940D55959}"/>
              </a:ext>
            </a:extLst>
          </p:cNvPr>
          <p:cNvSpPr/>
          <p:nvPr/>
        </p:nvSpPr>
        <p:spPr>
          <a:xfrm>
            <a:off x="4343217" y="3733256"/>
            <a:ext cx="2912161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It’s rainy.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289D3818-04E9-8490-CFE6-A64D8A834C40}"/>
              </a:ext>
            </a:extLst>
          </p:cNvPr>
          <p:cNvSpPr/>
          <p:nvPr/>
        </p:nvSpPr>
        <p:spPr>
          <a:xfrm>
            <a:off x="4282171" y="4723920"/>
            <a:ext cx="5946413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What’s the weather like today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C4CCCC26-4326-B645-03FE-9B25C53EB812}"/>
              </a:ext>
            </a:extLst>
          </p:cNvPr>
          <p:cNvSpPr/>
          <p:nvPr/>
        </p:nvSpPr>
        <p:spPr>
          <a:xfrm>
            <a:off x="4364314" y="5487833"/>
            <a:ext cx="2912161" cy="6858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It’s foggy.</a:t>
            </a:r>
          </a:p>
        </p:txBody>
      </p:sp>
    </p:spTree>
    <p:extLst>
      <p:ext uri="{BB962C8B-B14F-4D97-AF65-F5344CB8AC3E}">
        <p14:creationId xmlns:p14="http://schemas.microsoft.com/office/powerpoint/2010/main" val="250868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rainy, snowy.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7" y="1818408"/>
            <a:ext cx="633430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What's the weather like today?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It's sunny.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9D9FBA-67EB-0A6C-C62F-D9A0D6F7CB99}"/>
              </a:ext>
            </a:extLst>
          </p:cNvPr>
          <p:cNvCxnSpPr>
            <a:cxnSpLocks/>
          </p:cNvCxnSpPr>
          <p:nvPr/>
        </p:nvCxnSpPr>
        <p:spPr>
          <a:xfrm>
            <a:off x="904460" y="2902227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AEA2D23-E0B1-D82A-B375-ABCF04A6E14D}"/>
              </a:ext>
            </a:extLst>
          </p:cNvPr>
          <p:cNvCxnSpPr>
            <a:cxnSpLocks/>
          </p:cNvCxnSpPr>
          <p:nvPr/>
        </p:nvCxnSpPr>
        <p:spPr>
          <a:xfrm>
            <a:off x="1968356" y="2902227"/>
            <a:ext cx="100344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23</a:t>
            </a:r>
            <a:r>
              <a:rPr lang="en-US" sz="3600" i="1" dirty="0" smtClean="0">
                <a:solidFill>
                  <a:srgbClr val="0070C0"/>
                </a:solidFill>
              </a:rPr>
              <a:t>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</a:t>
            </a:r>
            <a:r>
              <a:rPr lang="en-US" sz="3600" i="1" dirty="0" smtClean="0">
                <a:solidFill>
                  <a:srgbClr val="0070C0"/>
                </a:solidFill>
              </a:rPr>
              <a:t>16).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the next lesson (page 36 </a:t>
            </a:r>
            <a:r>
              <a:rPr lang="en-US" sz="3600" i="1">
                <a:solidFill>
                  <a:srgbClr val="0070C0"/>
                </a:solidFill>
              </a:rPr>
              <a:t>SB</a:t>
            </a:r>
            <a:r>
              <a:rPr lang="en-US" sz="3600" i="1" smtClean="0">
                <a:solidFill>
                  <a:srgbClr val="0070C0"/>
                </a:solidFill>
              </a:rPr>
              <a:t>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pronounce the vocabulary about the weather; listen, write and practice the dialogues.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i="1" dirty="0">
                <a:solidFill>
                  <a:srgbClr val="0070C0"/>
                </a:solidFill>
              </a:rPr>
              <a:t> rainy, snowy.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What's the weather like today?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	</a:t>
            </a:r>
            <a:r>
              <a:rPr lang="en-US" sz="3600" i="1" dirty="0" smtClean="0">
                <a:solidFill>
                  <a:srgbClr val="0070C0"/>
                </a:solidFill>
              </a:rPr>
              <a:t>   It's </a:t>
            </a:r>
            <a:r>
              <a:rPr lang="en-US" sz="3600" i="1" dirty="0">
                <a:solidFill>
                  <a:srgbClr val="0070C0"/>
                </a:solidFill>
              </a:rPr>
              <a:t>sunny.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05464F-3DEA-D3DC-C2CA-F44F40EC94A5}"/>
              </a:ext>
            </a:extLst>
          </p:cNvPr>
          <p:cNvCxnSpPr>
            <a:cxnSpLocks/>
          </p:cNvCxnSpPr>
          <p:nvPr/>
        </p:nvCxnSpPr>
        <p:spPr>
          <a:xfrm>
            <a:off x="3462028" y="4060517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C0CAE9-6214-7BB3-D636-CD1798DEFF4C}"/>
              </a:ext>
            </a:extLst>
          </p:cNvPr>
          <p:cNvCxnSpPr>
            <a:cxnSpLocks/>
          </p:cNvCxnSpPr>
          <p:nvPr/>
        </p:nvCxnSpPr>
        <p:spPr>
          <a:xfrm>
            <a:off x="4610331" y="4055471"/>
            <a:ext cx="100344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>
            <a:extLst>
              <a:ext uri="{FF2B5EF4-FFF2-40B4-BE49-F238E27FC236}">
                <a16:creationId xmlns:a16="http://schemas.microsoft.com/office/drawing/2014/main" id="{99583EDA-5097-5CC7-A940-434E5B7BBED6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EFE12F5-59ED-DBFA-DC4A-17BD0129D42E}"/>
              </a:ext>
            </a:extLst>
          </p:cNvPr>
          <p:cNvSpPr/>
          <p:nvPr/>
        </p:nvSpPr>
        <p:spPr>
          <a:xfrm>
            <a:off x="5673090" y="2894233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98591334-9271-FE7A-7CA7-A6EF8D7A5369}"/>
              </a:ext>
            </a:extLst>
          </p:cNvPr>
          <p:cNvGrpSpPr/>
          <p:nvPr/>
        </p:nvGrpSpPr>
        <p:grpSpPr>
          <a:xfrm>
            <a:off x="2858279" y="155050"/>
            <a:ext cx="6536923" cy="6257466"/>
            <a:chOff x="2581859" y="10190"/>
            <a:chExt cx="7141282" cy="680087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1EE1AC1-91D8-B0E5-B191-51150FE4545E}"/>
                </a:ext>
              </a:extLst>
            </p:cNvPr>
            <p:cNvSpPr/>
            <p:nvPr/>
          </p:nvSpPr>
          <p:spPr>
            <a:xfrm rot="12600000">
              <a:off x="3952662" y="10190"/>
              <a:ext cx="2624601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7A4CDEA8-6123-D133-8F15-D9065910E670}"/>
                </a:ext>
              </a:extLst>
            </p:cNvPr>
            <p:cNvSpPr/>
            <p:nvPr/>
          </p:nvSpPr>
          <p:spPr>
            <a:xfrm rot="12600000">
              <a:off x="2581859" y="240046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6EDE67FD-9DFF-0E16-9D47-1A2C51E1FB1F}"/>
                </a:ext>
              </a:extLst>
            </p:cNvPr>
            <p:cNvSpPr/>
            <p:nvPr/>
          </p:nvSpPr>
          <p:spPr>
            <a:xfrm rot="12600000">
              <a:off x="3573821" y="3988852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8376062F-E006-0A01-E64B-E82ED9ACD57B}"/>
                </a:ext>
              </a:extLst>
            </p:cNvPr>
            <p:cNvSpPr/>
            <p:nvPr/>
          </p:nvSpPr>
          <p:spPr>
            <a:xfrm rot="12580216">
              <a:off x="5681116" y="4163770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AD9B94E2-9EBC-7DE6-7C08-F531F59E7011}"/>
                </a:ext>
              </a:extLst>
            </p:cNvPr>
            <p:cNvSpPr/>
            <p:nvPr/>
          </p:nvSpPr>
          <p:spPr>
            <a:xfrm rot="12600000">
              <a:off x="7094893" y="1808207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6AE87714-A2BB-0F41-FA68-0C5FFCC81D23}"/>
                </a:ext>
              </a:extLst>
            </p:cNvPr>
            <p:cNvSpPr/>
            <p:nvPr/>
          </p:nvSpPr>
          <p:spPr>
            <a:xfrm rot="12600000">
              <a:off x="5642089" y="553342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ABB019D7-5282-89E7-7CAA-0C0D4CFE951E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57C380E2-14E4-9156-8A24-AB5C925DF800}"/>
                </a:ext>
              </a:extLst>
            </p:cNvPr>
            <p:cNvSpPr/>
            <p:nvPr/>
          </p:nvSpPr>
          <p:spPr>
            <a:xfrm rot="214658">
              <a:off x="3020774" y="2978301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9E4143D3-9919-4E76-999C-E678E60DE50D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97F8D6F0-CA35-4463-031C-460A9C5755BF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3</a:t>
              </a:r>
              <a:endParaRPr lang="en-US" sz="6000" b="1" cap="none" spc="0" dirty="0">
                <a:ln w="0"/>
                <a:solidFill>
                  <a:srgbClr val="FF000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A4E045A1-A766-BEAF-68C6-4E95639998E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950F6406-F64C-AEB7-84EF-367C7E6EEEB4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CBAD5977-A739-9359-DB2F-D41E305D397C}"/>
              </a:ext>
            </a:extLst>
          </p:cNvPr>
          <p:cNvGrpSpPr/>
          <p:nvPr/>
        </p:nvGrpSpPr>
        <p:grpSpPr>
          <a:xfrm>
            <a:off x="5304441" y="2469127"/>
            <a:ext cx="1647668" cy="1656174"/>
            <a:chOff x="5231259" y="2540224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7CD1ED5A-FB9B-A6A7-495E-1B461799E264}"/>
                </a:ext>
              </a:extLst>
            </p:cNvPr>
            <p:cNvSpPr/>
            <p:nvPr/>
          </p:nvSpPr>
          <p:spPr>
            <a:xfrm>
              <a:off x="5231259" y="2540224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DD8252F5-9AB0-084D-991D-C71A6EA02C07}"/>
                </a:ext>
              </a:extLst>
            </p:cNvPr>
            <p:cNvSpPr/>
            <p:nvPr/>
          </p:nvSpPr>
          <p:spPr>
            <a:xfrm>
              <a:off x="5409422" y="2665473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89A23BB4-D860-BDE6-DC49-62178959A2B9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E9A5A01C-39EF-9F7C-705B-9BDB1DF39829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6BEF07-C0E4-8CE8-C928-3DDAD8C03B4C}"/>
              </a:ext>
            </a:extLst>
          </p:cNvPr>
          <p:cNvSpPr txBox="1"/>
          <p:nvPr/>
        </p:nvSpPr>
        <p:spPr>
          <a:xfrm>
            <a:off x="9155219" y="38321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9206408" y="446967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BEF07-C0E4-8CE8-C928-3DDAD8C03B4C}"/>
              </a:ext>
            </a:extLst>
          </p:cNvPr>
          <p:cNvSpPr txBox="1"/>
          <p:nvPr/>
        </p:nvSpPr>
        <p:spPr>
          <a:xfrm>
            <a:off x="-64981" y="36797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4446" y="230972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-13792" y="445443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6FDDAA4-8ED7-77E2-99C9-12CE05A39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93" y="263117"/>
            <a:ext cx="2042337" cy="19813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45D79A-E290-8E23-D3BC-8DFF7F325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24" y="2276176"/>
            <a:ext cx="2027096" cy="19661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ECDE00-2815-B898-E862-C6B6A5342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60" y="4331614"/>
            <a:ext cx="1920406" cy="19585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BCF9FC-13A6-CFC1-3E4C-E53831500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202" y="332541"/>
            <a:ext cx="1943268" cy="1912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3A8765-99EE-056E-8585-9BBF3A979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343" y="2365484"/>
            <a:ext cx="1928027" cy="1966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18C241-4B96-6FBA-121D-22FC81CED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140" y="4681774"/>
            <a:ext cx="1889924" cy="19204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A955C97-923E-4384-47FD-27523CEE9864}"/>
              </a:ext>
            </a:extLst>
          </p:cNvPr>
          <p:cNvSpPr txBox="1"/>
          <p:nvPr/>
        </p:nvSpPr>
        <p:spPr>
          <a:xfrm>
            <a:off x="9267366" y="2469128"/>
            <a:ext cx="510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2413546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CC1E393-4C99-F63D-31BF-28ABC972F7E1}"/>
              </a:ext>
            </a:extLst>
          </p:cNvPr>
          <p:cNvSpPr/>
          <p:nvPr/>
        </p:nvSpPr>
        <p:spPr>
          <a:xfrm>
            <a:off x="969610" y="1356594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AED477D-79FA-2C97-4045-4618AE1C1525}"/>
              </a:ext>
            </a:extLst>
          </p:cNvPr>
          <p:cNvSpPr/>
          <p:nvPr/>
        </p:nvSpPr>
        <p:spPr>
          <a:xfrm>
            <a:off x="1589315" y="1365928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BA02D39-A849-CD76-B4E7-722DA668A871}"/>
              </a:ext>
            </a:extLst>
          </p:cNvPr>
          <p:cNvSpPr/>
          <p:nvPr/>
        </p:nvSpPr>
        <p:spPr>
          <a:xfrm>
            <a:off x="2217576" y="1365928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94C7B36-4F8D-0D27-DCC9-2B9ABABD494A}"/>
              </a:ext>
            </a:extLst>
          </p:cNvPr>
          <p:cNvSpPr/>
          <p:nvPr/>
        </p:nvSpPr>
        <p:spPr>
          <a:xfrm>
            <a:off x="2845837" y="1353487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n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C19FC8C-F003-8A5B-E184-AE3873592FF5}"/>
              </a:ext>
            </a:extLst>
          </p:cNvPr>
          <p:cNvSpPr/>
          <p:nvPr/>
        </p:nvSpPr>
        <p:spPr>
          <a:xfrm>
            <a:off x="3483429" y="1350375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u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654BAB4-134A-7B02-80A3-C371459E7985}"/>
              </a:ext>
            </a:extLst>
          </p:cNvPr>
          <p:cNvCxnSpPr/>
          <p:nvPr/>
        </p:nvCxnSpPr>
        <p:spPr>
          <a:xfrm>
            <a:off x="8882743" y="1643615"/>
            <a:ext cx="27338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2E747EA6-0158-9464-F2DD-62223796DA4D}"/>
              </a:ext>
            </a:extLst>
          </p:cNvPr>
          <p:cNvSpPr/>
          <p:nvPr/>
        </p:nvSpPr>
        <p:spPr>
          <a:xfrm>
            <a:off x="236378" y="1365927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A758BB9-29F9-6082-9DCE-52606437655D}"/>
              </a:ext>
            </a:extLst>
          </p:cNvPr>
          <p:cNvSpPr/>
          <p:nvPr/>
        </p:nvSpPr>
        <p:spPr>
          <a:xfrm>
            <a:off x="956000" y="2258561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i</a:t>
            </a:r>
            <a:endParaRPr lang="en-US" sz="3600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214CA805-E6E5-39B9-FCFA-8E4A08764FDF}"/>
              </a:ext>
            </a:extLst>
          </p:cNvPr>
          <p:cNvSpPr/>
          <p:nvPr/>
        </p:nvSpPr>
        <p:spPr>
          <a:xfrm>
            <a:off x="1584261" y="2258561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B352B20-F247-BDD0-08CC-1FD572ACC183}"/>
              </a:ext>
            </a:extLst>
          </p:cNvPr>
          <p:cNvSpPr/>
          <p:nvPr/>
        </p:nvSpPr>
        <p:spPr>
          <a:xfrm>
            <a:off x="2184528" y="2258561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r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DC77C9E-D2BC-C21A-85EF-C780D78B8BFD}"/>
              </a:ext>
            </a:extLst>
          </p:cNvPr>
          <p:cNvSpPr/>
          <p:nvPr/>
        </p:nvSpPr>
        <p:spPr>
          <a:xfrm>
            <a:off x="2812789" y="2246120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F49E62E-BBCC-5883-261B-D70BC34DEA23}"/>
              </a:ext>
            </a:extLst>
          </p:cNvPr>
          <p:cNvSpPr/>
          <p:nvPr/>
        </p:nvSpPr>
        <p:spPr>
          <a:xfrm>
            <a:off x="3450381" y="2243008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6283745-A104-00BC-48DE-910B05DDBA46}"/>
              </a:ext>
            </a:extLst>
          </p:cNvPr>
          <p:cNvCxnSpPr/>
          <p:nvPr/>
        </p:nvCxnSpPr>
        <p:spPr>
          <a:xfrm>
            <a:off x="8811207" y="2542468"/>
            <a:ext cx="27338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D6B4E20E-376C-93E6-BE14-9BD0E7369BD6}"/>
              </a:ext>
            </a:extLst>
          </p:cNvPr>
          <p:cNvSpPr/>
          <p:nvPr/>
        </p:nvSpPr>
        <p:spPr>
          <a:xfrm>
            <a:off x="231324" y="2258560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FD73AB5-DD77-BF08-6BFE-5782E20B36FA}"/>
              </a:ext>
            </a:extLst>
          </p:cNvPr>
          <p:cNvSpPr/>
          <p:nvPr/>
        </p:nvSpPr>
        <p:spPr>
          <a:xfrm>
            <a:off x="965331" y="3181671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o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7BF27D8-7FF1-DDDE-A7E5-AFEFEDFA7FE0}"/>
              </a:ext>
            </a:extLst>
          </p:cNvPr>
          <p:cNvSpPr/>
          <p:nvPr/>
        </p:nvSpPr>
        <p:spPr>
          <a:xfrm>
            <a:off x="1593592" y="3181671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l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1711229-A3FA-67B9-D52E-CE3FE2627D4F}"/>
              </a:ext>
            </a:extLst>
          </p:cNvPr>
          <p:cNvSpPr/>
          <p:nvPr/>
        </p:nvSpPr>
        <p:spPr>
          <a:xfrm>
            <a:off x="2193859" y="3181671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DDD681A-30B6-585B-3125-DF8728CB0088}"/>
              </a:ext>
            </a:extLst>
          </p:cNvPr>
          <p:cNvSpPr/>
          <p:nvPr/>
        </p:nvSpPr>
        <p:spPr>
          <a:xfrm>
            <a:off x="2822120" y="3169230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D8106A0-E902-0247-16EE-FF08476F80F3}"/>
              </a:ext>
            </a:extLst>
          </p:cNvPr>
          <p:cNvSpPr/>
          <p:nvPr/>
        </p:nvSpPr>
        <p:spPr>
          <a:xfrm>
            <a:off x="3429580" y="3166118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c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2054B88-61B9-2734-CC9A-375EE9320435}"/>
              </a:ext>
            </a:extLst>
          </p:cNvPr>
          <p:cNvSpPr/>
          <p:nvPr/>
        </p:nvSpPr>
        <p:spPr>
          <a:xfrm>
            <a:off x="4010022" y="3169229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u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DC63117-CA5A-4E8A-F322-68980CD94AEC}"/>
              </a:ext>
            </a:extLst>
          </p:cNvPr>
          <p:cNvCxnSpPr/>
          <p:nvPr/>
        </p:nvCxnSpPr>
        <p:spPr>
          <a:xfrm>
            <a:off x="8758333" y="3465578"/>
            <a:ext cx="27338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6DF7BF6E-D6EB-8002-60F1-73DCBB8B19C9}"/>
              </a:ext>
            </a:extLst>
          </p:cNvPr>
          <p:cNvSpPr/>
          <p:nvPr/>
        </p:nvSpPr>
        <p:spPr>
          <a:xfrm>
            <a:off x="240655" y="3181670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34" name="Rectangle: Rounded Corners 59">
            <a:extLst>
              <a:ext uri="{FF2B5EF4-FFF2-40B4-BE49-F238E27FC236}">
                <a16:creationId xmlns:a16="http://schemas.microsoft.com/office/drawing/2014/main" id="{4FD73AB5-DD77-BF08-6BFE-5782E20B36FA}"/>
              </a:ext>
            </a:extLst>
          </p:cNvPr>
          <p:cNvSpPr/>
          <p:nvPr/>
        </p:nvSpPr>
        <p:spPr>
          <a:xfrm>
            <a:off x="1000164" y="4130905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i</a:t>
            </a:r>
            <a:endParaRPr lang="en-US" sz="3600" dirty="0"/>
          </a:p>
        </p:txBody>
      </p:sp>
      <p:sp>
        <p:nvSpPr>
          <p:cNvPr id="35" name="Rectangle: Rounded Corners 60">
            <a:extLst>
              <a:ext uri="{FF2B5EF4-FFF2-40B4-BE49-F238E27FC236}">
                <a16:creationId xmlns:a16="http://schemas.microsoft.com/office/drawing/2014/main" id="{37BF27D8-7FF1-DDDE-A7E5-AFEFEDFA7FE0}"/>
              </a:ext>
            </a:extLst>
          </p:cNvPr>
          <p:cNvSpPr/>
          <p:nvPr/>
        </p:nvSpPr>
        <p:spPr>
          <a:xfrm>
            <a:off x="1628425" y="4130905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n</a:t>
            </a:r>
          </a:p>
        </p:txBody>
      </p:sp>
      <p:sp>
        <p:nvSpPr>
          <p:cNvPr id="46" name="Rectangle: Rounded Corners 61">
            <a:extLst>
              <a:ext uri="{FF2B5EF4-FFF2-40B4-BE49-F238E27FC236}">
                <a16:creationId xmlns:a16="http://schemas.microsoft.com/office/drawing/2014/main" id="{A1711229-A3FA-67B9-D52E-CE3FE2627D4F}"/>
              </a:ext>
            </a:extLst>
          </p:cNvPr>
          <p:cNvSpPr/>
          <p:nvPr/>
        </p:nvSpPr>
        <p:spPr>
          <a:xfrm>
            <a:off x="2228692" y="4130905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d</a:t>
            </a:r>
          </a:p>
        </p:txBody>
      </p:sp>
      <p:sp>
        <p:nvSpPr>
          <p:cNvPr id="55" name="Rectangle: Rounded Corners 62">
            <a:extLst>
              <a:ext uri="{FF2B5EF4-FFF2-40B4-BE49-F238E27FC236}">
                <a16:creationId xmlns:a16="http://schemas.microsoft.com/office/drawing/2014/main" id="{5DDD681A-30B6-585B-3125-DF8728CB0088}"/>
              </a:ext>
            </a:extLst>
          </p:cNvPr>
          <p:cNvSpPr/>
          <p:nvPr/>
        </p:nvSpPr>
        <p:spPr>
          <a:xfrm>
            <a:off x="2856953" y="4118464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</a:p>
        </p:txBody>
      </p:sp>
      <p:sp>
        <p:nvSpPr>
          <p:cNvPr id="57" name="Rectangle: Rounded Corners 63">
            <a:extLst>
              <a:ext uri="{FF2B5EF4-FFF2-40B4-BE49-F238E27FC236}">
                <a16:creationId xmlns:a16="http://schemas.microsoft.com/office/drawing/2014/main" id="{7D8106A0-E902-0247-16EE-FF08476F80F3}"/>
              </a:ext>
            </a:extLst>
          </p:cNvPr>
          <p:cNvSpPr/>
          <p:nvPr/>
        </p:nvSpPr>
        <p:spPr>
          <a:xfrm>
            <a:off x="3464413" y="4115352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DC63117-CA5A-4E8A-F322-68980CD94AEC}"/>
              </a:ext>
            </a:extLst>
          </p:cNvPr>
          <p:cNvCxnSpPr/>
          <p:nvPr/>
        </p:nvCxnSpPr>
        <p:spPr>
          <a:xfrm>
            <a:off x="8793166" y="4414812"/>
            <a:ext cx="27338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Oval 73">
            <a:extLst>
              <a:ext uri="{FF2B5EF4-FFF2-40B4-BE49-F238E27FC236}">
                <a16:creationId xmlns:a16="http://schemas.microsoft.com/office/drawing/2014/main" id="{6DF7BF6E-D6EB-8002-60F1-73DCBB8B19C9}"/>
              </a:ext>
            </a:extLst>
          </p:cNvPr>
          <p:cNvSpPr/>
          <p:nvPr/>
        </p:nvSpPr>
        <p:spPr>
          <a:xfrm>
            <a:off x="275488" y="4130904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75" name="Rectangle: Rounded Corners 59">
            <a:extLst>
              <a:ext uri="{FF2B5EF4-FFF2-40B4-BE49-F238E27FC236}">
                <a16:creationId xmlns:a16="http://schemas.microsoft.com/office/drawing/2014/main" id="{4FD73AB5-DD77-BF08-6BFE-5782E20B36FA}"/>
              </a:ext>
            </a:extLst>
          </p:cNvPr>
          <p:cNvSpPr/>
          <p:nvPr/>
        </p:nvSpPr>
        <p:spPr>
          <a:xfrm>
            <a:off x="1008871" y="5014828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g</a:t>
            </a:r>
          </a:p>
        </p:txBody>
      </p:sp>
      <p:sp>
        <p:nvSpPr>
          <p:cNvPr id="76" name="Rectangle: Rounded Corners 60">
            <a:extLst>
              <a:ext uri="{FF2B5EF4-FFF2-40B4-BE49-F238E27FC236}">
                <a16:creationId xmlns:a16="http://schemas.microsoft.com/office/drawing/2014/main" id="{37BF27D8-7FF1-DDDE-A7E5-AFEFEDFA7FE0}"/>
              </a:ext>
            </a:extLst>
          </p:cNvPr>
          <p:cNvSpPr/>
          <p:nvPr/>
        </p:nvSpPr>
        <p:spPr>
          <a:xfrm>
            <a:off x="1637132" y="5014828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g</a:t>
            </a:r>
          </a:p>
        </p:txBody>
      </p:sp>
      <p:sp>
        <p:nvSpPr>
          <p:cNvPr id="77" name="Rectangle: Rounded Corners 61">
            <a:extLst>
              <a:ext uri="{FF2B5EF4-FFF2-40B4-BE49-F238E27FC236}">
                <a16:creationId xmlns:a16="http://schemas.microsoft.com/office/drawing/2014/main" id="{A1711229-A3FA-67B9-D52E-CE3FE2627D4F}"/>
              </a:ext>
            </a:extLst>
          </p:cNvPr>
          <p:cNvSpPr/>
          <p:nvPr/>
        </p:nvSpPr>
        <p:spPr>
          <a:xfrm>
            <a:off x="2237399" y="5014828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</a:p>
        </p:txBody>
      </p:sp>
      <p:sp>
        <p:nvSpPr>
          <p:cNvPr id="78" name="Rectangle: Rounded Corners 62">
            <a:extLst>
              <a:ext uri="{FF2B5EF4-FFF2-40B4-BE49-F238E27FC236}">
                <a16:creationId xmlns:a16="http://schemas.microsoft.com/office/drawing/2014/main" id="{5DDD681A-30B6-585B-3125-DF8728CB0088}"/>
              </a:ext>
            </a:extLst>
          </p:cNvPr>
          <p:cNvSpPr/>
          <p:nvPr/>
        </p:nvSpPr>
        <p:spPr>
          <a:xfrm>
            <a:off x="2865660" y="5002387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f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4DC63117-CA5A-4E8A-F322-68980CD94AEC}"/>
              </a:ext>
            </a:extLst>
          </p:cNvPr>
          <p:cNvCxnSpPr/>
          <p:nvPr/>
        </p:nvCxnSpPr>
        <p:spPr>
          <a:xfrm>
            <a:off x="8801873" y="5298735"/>
            <a:ext cx="27338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6DF7BF6E-D6EB-8002-60F1-73DCBB8B19C9}"/>
              </a:ext>
            </a:extLst>
          </p:cNvPr>
          <p:cNvSpPr/>
          <p:nvPr/>
        </p:nvSpPr>
        <p:spPr>
          <a:xfrm>
            <a:off x="284195" y="5014827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  <p:sp>
        <p:nvSpPr>
          <p:cNvPr id="2" name="Rectangle 1"/>
          <p:cNvSpPr/>
          <p:nvPr/>
        </p:nvSpPr>
        <p:spPr>
          <a:xfrm>
            <a:off x="175899" y="412929"/>
            <a:ext cx="5623975" cy="7848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4500" i="1" dirty="0"/>
              <a:t>Unscramble the letters.</a:t>
            </a:r>
          </a:p>
        </p:txBody>
      </p:sp>
      <p:sp>
        <p:nvSpPr>
          <p:cNvPr id="3" name="Rectangle: Rounded Corners 59">
            <a:extLst>
              <a:ext uri="{FF2B5EF4-FFF2-40B4-BE49-F238E27FC236}">
                <a16:creationId xmlns:a16="http://schemas.microsoft.com/office/drawing/2014/main" id="{E630050D-BC42-DA4D-F777-D4EA8847F302}"/>
              </a:ext>
            </a:extLst>
          </p:cNvPr>
          <p:cNvSpPr/>
          <p:nvPr/>
        </p:nvSpPr>
        <p:spPr>
          <a:xfrm>
            <a:off x="1051941" y="5813272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w</a:t>
            </a:r>
          </a:p>
        </p:txBody>
      </p:sp>
      <p:sp>
        <p:nvSpPr>
          <p:cNvPr id="4" name="Rectangle: Rounded Corners 60">
            <a:extLst>
              <a:ext uri="{FF2B5EF4-FFF2-40B4-BE49-F238E27FC236}">
                <a16:creationId xmlns:a16="http://schemas.microsoft.com/office/drawing/2014/main" id="{2824AB33-967B-7C3C-F1DC-A6EE6AB012B8}"/>
              </a:ext>
            </a:extLst>
          </p:cNvPr>
          <p:cNvSpPr/>
          <p:nvPr/>
        </p:nvSpPr>
        <p:spPr>
          <a:xfrm>
            <a:off x="1680202" y="5813272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n</a:t>
            </a:r>
          </a:p>
        </p:txBody>
      </p:sp>
      <p:sp>
        <p:nvSpPr>
          <p:cNvPr id="5" name="Rectangle: Rounded Corners 61">
            <a:extLst>
              <a:ext uri="{FF2B5EF4-FFF2-40B4-BE49-F238E27FC236}">
                <a16:creationId xmlns:a16="http://schemas.microsoft.com/office/drawing/2014/main" id="{1C3E0242-85F8-4BD3-E53F-A1A5BCBA6486}"/>
              </a:ext>
            </a:extLst>
          </p:cNvPr>
          <p:cNvSpPr/>
          <p:nvPr/>
        </p:nvSpPr>
        <p:spPr>
          <a:xfrm>
            <a:off x="2280469" y="5813272"/>
            <a:ext cx="503853" cy="46653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</a:t>
            </a:r>
          </a:p>
        </p:txBody>
      </p:sp>
      <p:sp>
        <p:nvSpPr>
          <p:cNvPr id="6" name="Rectangle: Rounded Corners 62">
            <a:extLst>
              <a:ext uri="{FF2B5EF4-FFF2-40B4-BE49-F238E27FC236}">
                <a16:creationId xmlns:a16="http://schemas.microsoft.com/office/drawing/2014/main" id="{18237601-57B1-903F-5E6C-D5AF021C49D7}"/>
              </a:ext>
            </a:extLst>
          </p:cNvPr>
          <p:cNvSpPr/>
          <p:nvPr/>
        </p:nvSpPr>
        <p:spPr>
          <a:xfrm>
            <a:off x="2908730" y="5800831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o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80E3B2-AB86-1BE6-C09A-0C2CA76AAEE4}"/>
              </a:ext>
            </a:extLst>
          </p:cNvPr>
          <p:cNvSpPr/>
          <p:nvPr/>
        </p:nvSpPr>
        <p:spPr>
          <a:xfrm>
            <a:off x="327265" y="5813271"/>
            <a:ext cx="493747" cy="46652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3D27E0-DA03-90D3-5A14-4AEE6619DCC7}"/>
              </a:ext>
            </a:extLst>
          </p:cNvPr>
          <p:cNvCxnSpPr/>
          <p:nvPr/>
        </p:nvCxnSpPr>
        <p:spPr>
          <a:xfrm>
            <a:off x="8801873" y="6156811"/>
            <a:ext cx="273386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B417C12D-AD63-2141-4472-6E74A3BC1767}"/>
              </a:ext>
            </a:extLst>
          </p:cNvPr>
          <p:cNvSpPr/>
          <p:nvPr/>
        </p:nvSpPr>
        <p:spPr>
          <a:xfrm>
            <a:off x="9504242" y="913391"/>
            <a:ext cx="1490870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sunny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D79FAB6D-6DBE-47CE-0220-0B4139E766A3}"/>
              </a:ext>
            </a:extLst>
          </p:cNvPr>
          <p:cNvSpPr/>
          <p:nvPr/>
        </p:nvSpPr>
        <p:spPr>
          <a:xfrm>
            <a:off x="9504242" y="1830545"/>
            <a:ext cx="1490870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rainy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3E765D09-71D8-9157-79E1-FD586EFA2C50}"/>
              </a:ext>
            </a:extLst>
          </p:cNvPr>
          <p:cNvSpPr/>
          <p:nvPr/>
        </p:nvSpPr>
        <p:spPr>
          <a:xfrm>
            <a:off x="9545296" y="2727668"/>
            <a:ext cx="1606407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cloudy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27D683C1-D2F6-DE42-207E-F3D5482D1D1B}"/>
              </a:ext>
            </a:extLst>
          </p:cNvPr>
          <p:cNvSpPr/>
          <p:nvPr/>
        </p:nvSpPr>
        <p:spPr>
          <a:xfrm>
            <a:off x="9545296" y="3684560"/>
            <a:ext cx="1606407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windy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211F3212-848F-4C6E-CE90-A5C1D5C3F6BF}"/>
              </a:ext>
            </a:extLst>
          </p:cNvPr>
          <p:cNvSpPr/>
          <p:nvPr/>
        </p:nvSpPr>
        <p:spPr>
          <a:xfrm>
            <a:off x="9545296" y="4586811"/>
            <a:ext cx="1606407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foggy</a:t>
            </a:r>
          </a:p>
        </p:txBody>
      </p:sp>
      <p:sp>
        <p:nvSpPr>
          <p:cNvPr id="14" name="Rectangle: Rounded Corners 62">
            <a:extLst>
              <a:ext uri="{FF2B5EF4-FFF2-40B4-BE49-F238E27FC236}">
                <a16:creationId xmlns:a16="http://schemas.microsoft.com/office/drawing/2014/main" id="{7E7DAD85-F31C-6420-FAC9-43765ED97DB8}"/>
              </a:ext>
            </a:extLst>
          </p:cNvPr>
          <p:cNvSpPr/>
          <p:nvPr/>
        </p:nvSpPr>
        <p:spPr>
          <a:xfrm>
            <a:off x="3465185" y="5014827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o</a:t>
            </a: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CCDC263D-362C-F08A-2CF8-EB4AEF3ABEB7}"/>
              </a:ext>
            </a:extLst>
          </p:cNvPr>
          <p:cNvSpPr/>
          <p:nvPr/>
        </p:nvSpPr>
        <p:spPr>
          <a:xfrm>
            <a:off x="9546373" y="5444609"/>
            <a:ext cx="1606407" cy="685800"/>
          </a:xfrm>
          <a:prstGeom prst="roundRect">
            <a:avLst>
              <a:gd name="adj" fmla="val 3404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snowy</a:t>
            </a:r>
          </a:p>
        </p:txBody>
      </p:sp>
      <p:sp>
        <p:nvSpPr>
          <p:cNvPr id="18" name="Rectangle: Rounded Corners 62">
            <a:extLst>
              <a:ext uri="{FF2B5EF4-FFF2-40B4-BE49-F238E27FC236}">
                <a16:creationId xmlns:a16="http://schemas.microsoft.com/office/drawing/2014/main" id="{C8957D51-2C27-BF44-F1E4-F539E433E309}"/>
              </a:ext>
            </a:extLst>
          </p:cNvPr>
          <p:cNvSpPr/>
          <p:nvPr/>
        </p:nvSpPr>
        <p:spPr>
          <a:xfrm>
            <a:off x="3484009" y="5797140"/>
            <a:ext cx="513184" cy="478971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459702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656" y="4114805"/>
            <a:ext cx="292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Phonics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4232F-7B38-911F-04B2-E8CEFFA5A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76" y="519960"/>
            <a:ext cx="4012094" cy="5452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0A4D34-24A3-B3E1-336D-61BF5A1A9F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1252" y="1681893"/>
            <a:ext cx="3322608" cy="3215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8A5E11-C5B7-A6AA-9F08-A94777630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4466" y="1689513"/>
            <a:ext cx="3215919" cy="3200677"/>
          </a:xfrm>
          <a:prstGeom prst="rect">
            <a:avLst/>
          </a:prstGeom>
        </p:spPr>
      </p:pic>
      <p:sp>
        <p:nvSpPr>
          <p:cNvPr id="12" name="shirt 1">
            <a:extLst>
              <a:ext uri="{FF2B5EF4-FFF2-40B4-BE49-F238E27FC236}">
                <a16:creationId xmlns:a16="http://schemas.microsoft.com/office/drawing/2014/main" id="{B06BDAC4-B68C-DC58-1A2B-8CB0A55DBC85}"/>
              </a:ext>
            </a:extLst>
          </p:cNvPr>
          <p:cNvSpPr txBox="1"/>
          <p:nvPr/>
        </p:nvSpPr>
        <p:spPr>
          <a:xfrm>
            <a:off x="2501429" y="521864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rainy</a:t>
            </a:r>
          </a:p>
        </p:txBody>
      </p:sp>
      <p:sp>
        <p:nvSpPr>
          <p:cNvPr id="13" name="shorts 1">
            <a:extLst>
              <a:ext uri="{FF2B5EF4-FFF2-40B4-BE49-F238E27FC236}">
                <a16:creationId xmlns:a16="http://schemas.microsoft.com/office/drawing/2014/main" id="{5CB412B0-3C83-17C3-11C4-0004FAAF7D9C}"/>
              </a:ext>
            </a:extLst>
          </p:cNvPr>
          <p:cNvSpPr txBox="1"/>
          <p:nvPr/>
        </p:nvSpPr>
        <p:spPr>
          <a:xfrm>
            <a:off x="7587638" y="521864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snowy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604E8E-B3EF-85D9-078B-2EE1B09BCC4C}"/>
              </a:ext>
            </a:extLst>
          </p:cNvPr>
          <p:cNvCxnSpPr>
            <a:cxnSpLocks/>
          </p:cNvCxnSpPr>
          <p:nvPr/>
        </p:nvCxnSpPr>
        <p:spPr>
          <a:xfrm>
            <a:off x="2902227" y="5744818"/>
            <a:ext cx="685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28E83D-48A1-240F-3403-F5639CEFF44F}"/>
              </a:ext>
            </a:extLst>
          </p:cNvPr>
          <p:cNvCxnSpPr>
            <a:cxnSpLocks/>
          </p:cNvCxnSpPr>
          <p:nvPr/>
        </p:nvCxnSpPr>
        <p:spPr>
          <a:xfrm>
            <a:off x="7792689" y="5765582"/>
            <a:ext cx="100344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rainy">
            <a:hlinkClick r:id="" action="ppaction://media"/>
            <a:extLst>
              <a:ext uri="{FF2B5EF4-FFF2-40B4-BE49-F238E27FC236}">
                <a16:creationId xmlns:a16="http://schemas.microsoft.com/office/drawing/2014/main" id="{FCAE46CC-4121-5678-B05C-C7C69DC3A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5299" y="792587"/>
            <a:ext cx="487363" cy="487363"/>
          </a:xfrm>
          <a:prstGeom prst="rect">
            <a:avLst/>
          </a:prstGeom>
        </p:spPr>
      </p:pic>
      <p:pic>
        <p:nvPicPr>
          <p:cNvPr id="4" name="snowy">
            <a:hlinkClick r:id="" action="ppaction://media"/>
            <a:extLst>
              <a:ext uri="{FF2B5EF4-FFF2-40B4-BE49-F238E27FC236}">
                <a16:creationId xmlns:a16="http://schemas.microsoft.com/office/drawing/2014/main" id="{C0CD901E-965D-E0E8-96C2-B9427A2703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35298" y="832344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5464FB-83E4-64D5-283D-38C90FC0425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0676A0-FB1B-6483-29A1-3797ACA33C40}"/>
              </a:ext>
            </a:extLst>
          </p:cNvPr>
          <p:cNvSpPr/>
          <p:nvPr/>
        </p:nvSpPr>
        <p:spPr>
          <a:xfrm>
            <a:off x="5053860" y="409027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4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434</Words>
  <Application>Microsoft Office PowerPoint</Application>
  <PresentationFormat>Widescreen</PresentationFormat>
  <Paragraphs>134</Paragraphs>
  <Slides>29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49</cp:revision>
  <dcterms:created xsi:type="dcterms:W3CDTF">2023-01-31T08:21:18Z</dcterms:created>
  <dcterms:modified xsi:type="dcterms:W3CDTF">2023-04-02T10:19:54Z</dcterms:modified>
</cp:coreProperties>
</file>