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7" r:id="rId4"/>
    <p:sldId id="270" r:id="rId5"/>
    <p:sldId id="277" r:id="rId6"/>
    <p:sldId id="273" r:id="rId7"/>
    <p:sldId id="274" r:id="rId8"/>
    <p:sldId id="276" r:id="rId9"/>
    <p:sldId id="285" r:id="rId10"/>
    <p:sldId id="582" r:id="rId11"/>
    <p:sldId id="550" r:id="rId12"/>
    <p:sldId id="583" r:id="rId13"/>
    <p:sldId id="584" r:id="rId14"/>
    <p:sldId id="585" r:id="rId15"/>
    <p:sldId id="280" r:id="rId16"/>
    <p:sldId id="554" r:id="rId17"/>
    <p:sldId id="586" r:id="rId18"/>
    <p:sldId id="587" r:id="rId19"/>
    <p:sldId id="588" r:id="rId20"/>
    <p:sldId id="553" r:id="rId21"/>
    <p:sldId id="293" r:id="rId22"/>
    <p:sldId id="562" r:id="rId23"/>
    <p:sldId id="589" r:id="rId24"/>
    <p:sldId id="590" r:id="rId25"/>
    <p:sldId id="591" r:id="rId26"/>
    <p:sldId id="592" r:id="rId27"/>
    <p:sldId id="593" r:id="rId28"/>
    <p:sldId id="294" r:id="rId29"/>
    <p:sldId id="295" r:id="rId30"/>
    <p:sldId id="296" r:id="rId31"/>
    <p:sldId id="3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003" autoAdjust="0"/>
  </p:normalViewPr>
  <p:slideViewPr>
    <p:cSldViewPr snapToGrid="0">
      <p:cViewPr varScale="1">
        <p:scale>
          <a:sx n="67" d="100"/>
          <a:sy n="67" d="100"/>
        </p:scale>
        <p:origin x="129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Listen. </a:t>
            </a:r>
          </a:p>
          <a:p>
            <a:r>
              <a:rPr lang="en-US" dirty="0"/>
              <a:t>2. Listen and chant.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9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4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says</a:t>
            </a:r>
          </a:p>
          <a:p>
            <a:r>
              <a:rPr lang="en-US" dirty="0"/>
              <a:t>Chess</a:t>
            </a:r>
          </a:p>
          <a:p>
            <a:r>
              <a:rPr lang="en-US" dirty="0"/>
              <a:t>Market</a:t>
            </a:r>
          </a:p>
          <a:p>
            <a:r>
              <a:rPr lang="en-US" dirty="0"/>
              <a:t>Comic</a:t>
            </a:r>
          </a:p>
          <a:p>
            <a:r>
              <a:rPr lang="en-US" dirty="0"/>
              <a:t>Library</a:t>
            </a:r>
          </a:p>
          <a:p>
            <a:r>
              <a:rPr lang="en-US" dirty="0"/>
              <a:t>Park</a:t>
            </a:r>
          </a:p>
          <a:p>
            <a:r>
              <a:rPr lang="en-US" dirty="0"/>
              <a:t>Swimming pool</a:t>
            </a:r>
          </a:p>
          <a:p>
            <a:r>
              <a:rPr lang="en-US" dirty="0"/>
              <a:t>Stadium</a:t>
            </a:r>
          </a:p>
          <a:p>
            <a:r>
              <a:rPr lang="en-US" dirty="0"/>
              <a:t>music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42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3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7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20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WB page 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6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3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69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795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55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62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1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12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9" r:id="rId14"/>
    <p:sldLayoutId id="2147483671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1" r:id="rId21"/>
    <p:sldLayoutId id="2147483686" r:id="rId22"/>
    <p:sldLayoutId id="2147483694" r:id="rId23"/>
    <p:sldLayoutId id="214748369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3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55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75830-0C63-4189-A378-D4DCD487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38" y="532586"/>
            <a:ext cx="6502129" cy="1135789"/>
          </a:xfrm>
          <a:prstGeom prst="rect">
            <a:avLst/>
          </a:prstGeom>
        </p:spPr>
      </p:pic>
      <p:pic>
        <p:nvPicPr>
          <p:cNvPr id="5" name="CD2 TRACK 17">
            <a:hlinkClick r:id="" action="ppaction://media"/>
            <a:extLst>
              <a:ext uri="{FF2B5EF4-FFF2-40B4-BE49-F238E27FC236}">
                <a16:creationId xmlns:a16="http://schemas.microsoft.com/office/drawing/2014/main" id="{B0C8AE3D-4682-4BE1-9441-073AF80D4D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19" end="1905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9485" y="988508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59F5F3-C1A9-4736-AA77-4A3B2F400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582" y="1941843"/>
            <a:ext cx="5252457" cy="43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970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931303-0CA9-45A8-8FE2-A108C4CFA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67" y="1520054"/>
            <a:ext cx="3237470" cy="149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1C3FA9-5A44-4D5F-B1AB-A983ADAFE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604" y="2508422"/>
            <a:ext cx="8547046" cy="33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472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46" end="74125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A76D6F-C62B-4F0E-8885-E219F7C30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199" y="1598527"/>
            <a:ext cx="8068801" cy="4448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C5B5E-AC67-4596-84B9-81EDA378A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55" y="1598527"/>
            <a:ext cx="2596983" cy="183047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12428CF-B425-462D-A47F-68F8BCD4357E}"/>
              </a:ext>
            </a:extLst>
          </p:cNvPr>
          <p:cNvSpPr/>
          <p:nvPr/>
        </p:nvSpPr>
        <p:spPr>
          <a:xfrm>
            <a:off x="9377384" y="4803172"/>
            <a:ext cx="1915297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5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02" end="45173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65D1C-36D6-4AA6-8630-2E4F9EB5B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936" y="2197832"/>
            <a:ext cx="8164064" cy="3648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FE4B0-B46C-4E66-AB72-4875ACAB8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52" y="1857123"/>
            <a:ext cx="2769497" cy="15718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86691B-D5F1-405A-822F-5220CBF18406}"/>
              </a:ext>
            </a:extLst>
          </p:cNvPr>
          <p:cNvSpPr/>
          <p:nvPr/>
        </p:nvSpPr>
        <p:spPr>
          <a:xfrm>
            <a:off x="6845643" y="4238368"/>
            <a:ext cx="860813" cy="5313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2B8D15-46FB-4652-AF1D-BAB9BD9CD6F0}"/>
              </a:ext>
            </a:extLst>
          </p:cNvPr>
          <p:cNvSpPr txBox="1"/>
          <p:nvPr/>
        </p:nvSpPr>
        <p:spPr>
          <a:xfrm>
            <a:off x="7241059" y="904115"/>
            <a:ext cx="476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6562D-7F26-437C-BFBB-32E916F03187}"/>
              </a:ext>
            </a:extLst>
          </p:cNvPr>
          <p:cNvSpPr txBox="1"/>
          <p:nvPr/>
        </p:nvSpPr>
        <p:spPr>
          <a:xfrm>
            <a:off x="275967" y="4387969"/>
            <a:ext cx="230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number </a:t>
            </a:r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dirty="0">
                <a:solidFill>
                  <a:srgbClr val="FF0000"/>
                </a:solidFill>
              </a:rPr>
              <a:t> to show the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E74A9-7130-41F9-BBF8-37162B8A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56" y="405809"/>
            <a:ext cx="5755463" cy="990187"/>
          </a:xfrm>
          <a:prstGeom prst="rect">
            <a:avLst/>
          </a:prstGeom>
        </p:spPr>
      </p:pic>
      <p:pic>
        <p:nvPicPr>
          <p:cNvPr id="5" name="CD2 TRACK 18">
            <a:hlinkClick r:id="" action="ppaction://media"/>
            <a:extLst>
              <a:ext uri="{FF2B5EF4-FFF2-40B4-BE49-F238E27FC236}">
                <a16:creationId xmlns:a16="http://schemas.microsoft.com/office/drawing/2014/main" id="{F0A12505-F063-45CC-B246-598620466F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0056" y="57903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C71A48-51A7-42D9-BDA8-404F20F62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614" y="1525536"/>
            <a:ext cx="7514035" cy="4926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7E5A1-E8BC-4DD0-923C-509D8E181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726" y="1525536"/>
            <a:ext cx="3028441" cy="252746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A379DFB-1500-4888-BF60-6137A2E63B69}"/>
              </a:ext>
            </a:extLst>
          </p:cNvPr>
          <p:cNvSpPr/>
          <p:nvPr/>
        </p:nvSpPr>
        <p:spPr>
          <a:xfrm>
            <a:off x="9218141" y="3672929"/>
            <a:ext cx="1099751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0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D8542-5E96-46E7-8F5C-8C5599BDF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63" y="2014752"/>
            <a:ext cx="10717121" cy="41630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BEF021-7B17-400D-8E88-FEDD4BADF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63" y="247308"/>
            <a:ext cx="3237470" cy="14942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2B0DB89-9D0B-481B-ABB8-46CFD624C79A}"/>
              </a:ext>
            </a:extLst>
          </p:cNvPr>
          <p:cNvSpPr/>
          <p:nvPr/>
        </p:nvSpPr>
        <p:spPr>
          <a:xfrm>
            <a:off x="6273113" y="2964496"/>
            <a:ext cx="2846173" cy="464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7FEA08-6091-4FEF-8C16-926F45C9A8BE}"/>
              </a:ext>
            </a:extLst>
          </p:cNvPr>
          <p:cNvSpPr/>
          <p:nvPr/>
        </p:nvSpPr>
        <p:spPr>
          <a:xfrm>
            <a:off x="5993027" y="3561421"/>
            <a:ext cx="5338119" cy="464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ED832C-DAA5-4DA9-A516-12E0988012A2}"/>
              </a:ext>
            </a:extLst>
          </p:cNvPr>
          <p:cNvSpPr/>
          <p:nvPr/>
        </p:nvSpPr>
        <p:spPr>
          <a:xfrm>
            <a:off x="5066270" y="4622854"/>
            <a:ext cx="4291912" cy="560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5334C1-DC6D-40EE-BA7E-254E4CFB0E00}"/>
              </a:ext>
            </a:extLst>
          </p:cNvPr>
          <p:cNvSpPr/>
          <p:nvPr/>
        </p:nvSpPr>
        <p:spPr>
          <a:xfrm>
            <a:off x="3299254" y="5381033"/>
            <a:ext cx="7438768" cy="472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76D6F-C62B-4F0E-8885-E219F7C3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199" y="1598527"/>
            <a:ext cx="8068801" cy="4448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C5B5E-AC67-4596-84B9-81EDA378A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55" y="1598527"/>
            <a:ext cx="3061558" cy="215792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12428CF-B425-462D-A47F-68F8BCD4357E}"/>
              </a:ext>
            </a:extLst>
          </p:cNvPr>
          <p:cNvSpPr/>
          <p:nvPr/>
        </p:nvSpPr>
        <p:spPr>
          <a:xfrm>
            <a:off x="9377384" y="4803172"/>
            <a:ext cx="1915297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A5068-1C6E-45FA-9F0E-DB2600E96A61}"/>
              </a:ext>
            </a:extLst>
          </p:cNvPr>
          <p:cNvSpPr/>
          <p:nvPr/>
        </p:nvSpPr>
        <p:spPr>
          <a:xfrm>
            <a:off x="7101016" y="2281511"/>
            <a:ext cx="3216876" cy="41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06480-6601-4EDC-8084-34D1A90182FB}"/>
              </a:ext>
            </a:extLst>
          </p:cNvPr>
          <p:cNvSpPr/>
          <p:nvPr/>
        </p:nvSpPr>
        <p:spPr>
          <a:xfrm>
            <a:off x="5581135" y="2746015"/>
            <a:ext cx="2784390" cy="41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719FAB-1D61-4F21-83C6-D699D6854189}"/>
              </a:ext>
            </a:extLst>
          </p:cNvPr>
          <p:cNvSpPr/>
          <p:nvPr/>
        </p:nvSpPr>
        <p:spPr>
          <a:xfrm>
            <a:off x="6339016" y="4016425"/>
            <a:ext cx="3216876" cy="41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70C04-F297-47B4-92F3-FD523DC334EF}"/>
              </a:ext>
            </a:extLst>
          </p:cNvPr>
          <p:cNvSpPr/>
          <p:nvPr/>
        </p:nvSpPr>
        <p:spPr>
          <a:xfrm>
            <a:off x="5699077" y="4535969"/>
            <a:ext cx="5593603" cy="750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C65D1C-36D6-4AA6-8630-2E4F9EB5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34" y="2197832"/>
            <a:ext cx="8740966" cy="3906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FE4B0-B46C-4E66-AB72-4875ACAB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52" y="1857123"/>
            <a:ext cx="2769497" cy="15718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286691B-D5F1-405A-822F-5220CBF18406}"/>
              </a:ext>
            </a:extLst>
          </p:cNvPr>
          <p:cNvSpPr/>
          <p:nvPr/>
        </p:nvSpPr>
        <p:spPr>
          <a:xfrm>
            <a:off x="6845643" y="4238368"/>
            <a:ext cx="860813" cy="5313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69FAE-A9BD-477F-83A7-9CDF6B778A87}"/>
              </a:ext>
            </a:extLst>
          </p:cNvPr>
          <p:cNvSpPr/>
          <p:nvPr/>
        </p:nvSpPr>
        <p:spPr>
          <a:xfrm>
            <a:off x="7125729" y="2436930"/>
            <a:ext cx="4094205" cy="53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0D6F86-982E-4517-BF3B-DE728A7142FE}"/>
              </a:ext>
            </a:extLst>
          </p:cNvPr>
          <p:cNvSpPr/>
          <p:nvPr/>
        </p:nvSpPr>
        <p:spPr>
          <a:xfrm>
            <a:off x="6845642" y="3429000"/>
            <a:ext cx="3571103" cy="53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025F5-5847-4A5B-9394-6D959CD57FE1}"/>
              </a:ext>
            </a:extLst>
          </p:cNvPr>
          <p:cNvSpPr/>
          <p:nvPr/>
        </p:nvSpPr>
        <p:spPr>
          <a:xfrm>
            <a:off x="5439010" y="4035260"/>
            <a:ext cx="5780924" cy="734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0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71A48-51A7-42D9-BDA8-404F20F62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14" y="1525536"/>
            <a:ext cx="7514035" cy="4926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7E5A1-E8BC-4DD0-923C-509D8E18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26" y="1525536"/>
            <a:ext cx="3028441" cy="252746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A379DFB-1500-4888-BF60-6137A2E63B69}"/>
              </a:ext>
            </a:extLst>
          </p:cNvPr>
          <p:cNvSpPr/>
          <p:nvPr/>
        </p:nvSpPr>
        <p:spPr>
          <a:xfrm>
            <a:off x="9218141" y="3672929"/>
            <a:ext cx="1099751" cy="63186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920E38-25C6-4A11-BFD1-AEBC1A9BC080}"/>
              </a:ext>
            </a:extLst>
          </p:cNvPr>
          <p:cNvSpPr/>
          <p:nvPr/>
        </p:nvSpPr>
        <p:spPr>
          <a:xfrm>
            <a:off x="5914766" y="2220488"/>
            <a:ext cx="5020964" cy="34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9C13AA-C9A4-4E1C-A877-F8EEB48E71BB}"/>
              </a:ext>
            </a:extLst>
          </p:cNvPr>
          <p:cNvSpPr/>
          <p:nvPr/>
        </p:nvSpPr>
        <p:spPr>
          <a:xfrm>
            <a:off x="5914766" y="2614408"/>
            <a:ext cx="5020964" cy="34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816E4-90F0-40E8-9457-3F82951F6837}"/>
              </a:ext>
            </a:extLst>
          </p:cNvPr>
          <p:cNvSpPr/>
          <p:nvPr/>
        </p:nvSpPr>
        <p:spPr>
          <a:xfrm>
            <a:off x="5914766" y="3395856"/>
            <a:ext cx="3204520" cy="349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F5097-3949-470D-9D03-0537537D283A}"/>
              </a:ext>
            </a:extLst>
          </p:cNvPr>
          <p:cNvSpPr/>
          <p:nvPr/>
        </p:nvSpPr>
        <p:spPr>
          <a:xfrm>
            <a:off x="6013620" y="3827586"/>
            <a:ext cx="5020963" cy="477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20" y="686486"/>
            <a:ext cx="4004518" cy="5606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7888B-C4FF-424C-855E-179CE763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862"/>
            <a:ext cx="12192000" cy="36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2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6A0A0-5B6C-420B-BC28-FF4C3E8E2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929" y="1453796"/>
            <a:ext cx="5850409" cy="45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46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B3DE6-6D93-4774-85B4-AC9E47C2C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59" y="610758"/>
            <a:ext cx="6067940" cy="56364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49AF11-E205-437D-85EE-993CF43EBBC3}"/>
              </a:ext>
            </a:extLst>
          </p:cNvPr>
          <p:cNvSpPr/>
          <p:nvPr/>
        </p:nvSpPr>
        <p:spPr>
          <a:xfrm>
            <a:off x="7179276" y="5353448"/>
            <a:ext cx="2842054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69153-7129-48F7-8E36-60FD9715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426" y="533400"/>
            <a:ext cx="5800725" cy="5791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9849A61-697A-4FD3-9B08-8172DDDE3162}"/>
              </a:ext>
            </a:extLst>
          </p:cNvPr>
          <p:cNvSpPr/>
          <p:nvPr/>
        </p:nvSpPr>
        <p:spPr>
          <a:xfrm>
            <a:off x="7475838" y="5477016"/>
            <a:ext cx="2619632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8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0A883-7C63-4B9B-B50E-F38467540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744" y="614362"/>
            <a:ext cx="5695950" cy="56292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2591E32-98BD-4E8C-9D27-04B6ECB644F2}"/>
              </a:ext>
            </a:extLst>
          </p:cNvPr>
          <p:cNvSpPr/>
          <p:nvPr/>
        </p:nvSpPr>
        <p:spPr>
          <a:xfrm>
            <a:off x="7834183" y="5505204"/>
            <a:ext cx="1631093" cy="73843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3C86B2-7E31-41CE-9A53-BEEAEB9D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745" y="512978"/>
            <a:ext cx="8086725" cy="5895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2591E32-98BD-4E8C-9D27-04B6ECB644F2}"/>
              </a:ext>
            </a:extLst>
          </p:cNvPr>
          <p:cNvSpPr/>
          <p:nvPr/>
        </p:nvSpPr>
        <p:spPr>
          <a:xfrm>
            <a:off x="5078625" y="5443420"/>
            <a:ext cx="5263979" cy="9016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C0343-1AA5-407D-B575-D13992FD7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689"/>
            <a:ext cx="4925112" cy="11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AEFDF-A414-4F0B-BCE5-93BE82964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217" y="556227"/>
            <a:ext cx="6248400" cy="58769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C2C66E-84C7-41AE-9A5B-A98E8ED1FF04}"/>
              </a:ext>
            </a:extLst>
          </p:cNvPr>
          <p:cNvSpPr/>
          <p:nvPr/>
        </p:nvSpPr>
        <p:spPr>
          <a:xfrm>
            <a:off x="7438767" y="5282782"/>
            <a:ext cx="2409568" cy="90160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library, stadium, park, water park, market, swimming pool.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58035" y="1815293"/>
            <a:ext cx="683396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/>
              <a:t>What are you doing?</a:t>
            </a:r>
          </a:p>
          <a:p>
            <a:r>
              <a:rPr lang="en-US" sz="3600" dirty="0"/>
              <a:t>      I’m </a:t>
            </a:r>
            <a:r>
              <a:rPr lang="en-US" sz="3600" dirty="0">
                <a:solidFill>
                  <a:schemeClr val="accent5"/>
                </a:solidFill>
              </a:rPr>
              <a:t>swimming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pool.</a:t>
            </a:r>
          </a:p>
          <a:p>
            <a:r>
              <a:rPr lang="en-US" sz="3600" dirty="0"/>
              <a:t>What are you doing?</a:t>
            </a:r>
          </a:p>
          <a:p>
            <a:r>
              <a:rPr lang="en-US" sz="3600" dirty="0"/>
              <a:t>     We are </a:t>
            </a:r>
            <a:r>
              <a:rPr lang="en-US" sz="3600" dirty="0">
                <a:solidFill>
                  <a:srgbClr val="0070C0"/>
                </a:solidFill>
              </a:rPr>
              <a:t>reading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library.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133356"/>
            <a:ext cx="1083283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>
                <a:solidFill>
                  <a:srgbClr val="FF0000"/>
                </a:solidFill>
              </a:rPr>
              <a:t>pronounce the sound /</a:t>
            </a:r>
            <a:r>
              <a:rPr lang="en-US" sz="3000" dirty="0">
                <a:solidFill>
                  <a:srgbClr val="00B050"/>
                </a:solidFill>
              </a:rPr>
              <a:t>m</a:t>
            </a:r>
            <a:r>
              <a:rPr lang="en-US" sz="3000" dirty="0">
                <a:solidFill>
                  <a:srgbClr val="FF0000"/>
                </a:solidFill>
              </a:rPr>
              <a:t>/; and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 practice </a:t>
            </a:r>
            <a:r>
              <a:rPr lang="en-US" sz="3000" dirty="0">
                <a:solidFill>
                  <a:srgbClr val="FF0000"/>
                </a:solidFill>
              </a:rPr>
              <a:t>asking and answering what they are doing at some different places.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Vocabulary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dirty="0"/>
              <a:t>library, stadium, park, water park, market, swimming pool.</a:t>
            </a:r>
          </a:p>
          <a:p>
            <a:r>
              <a:rPr lang="en-US" sz="3000" b="1" dirty="0">
                <a:solidFill>
                  <a:srgbClr val="0070C0"/>
                </a:solidFill>
              </a:rPr>
              <a:t>Structure</a:t>
            </a:r>
            <a:r>
              <a:rPr lang="en-US" sz="3000" dirty="0">
                <a:solidFill>
                  <a:srgbClr val="0070C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What are you doing?</a:t>
            </a:r>
          </a:p>
          <a:p>
            <a:r>
              <a:rPr lang="en-US" sz="3200" dirty="0"/>
              <a:t>      I’m </a:t>
            </a:r>
            <a:r>
              <a:rPr lang="en-US" sz="3200" dirty="0">
                <a:solidFill>
                  <a:schemeClr val="accent5"/>
                </a:solidFill>
              </a:rPr>
              <a:t>swimming </a:t>
            </a:r>
            <a:r>
              <a:rPr lang="en-US" sz="3200" dirty="0">
                <a:solidFill>
                  <a:srgbClr val="002060"/>
                </a:solidFill>
              </a:rPr>
              <a:t>at the </a:t>
            </a:r>
            <a:r>
              <a:rPr lang="en-US" sz="3200" dirty="0">
                <a:solidFill>
                  <a:schemeClr val="accent5"/>
                </a:solidFill>
              </a:rPr>
              <a:t>pool.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What are you doing?</a:t>
            </a:r>
          </a:p>
          <a:p>
            <a:r>
              <a:rPr lang="en-US" sz="3200" dirty="0"/>
              <a:t>      We are </a:t>
            </a:r>
            <a:r>
              <a:rPr lang="en-US" sz="3200" dirty="0">
                <a:solidFill>
                  <a:srgbClr val="0070C0"/>
                </a:solidFill>
              </a:rPr>
              <a:t>reading </a:t>
            </a:r>
            <a:r>
              <a:rPr lang="en-US" sz="3200" dirty="0"/>
              <a:t>at the </a:t>
            </a:r>
            <a:r>
              <a:rPr lang="en-US" sz="3200" dirty="0">
                <a:solidFill>
                  <a:srgbClr val="0070C0"/>
                </a:solidFill>
              </a:rPr>
              <a:t>library.</a:t>
            </a:r>
            <a:endParaRPr lang="en-US" sz="3000" dirty="0">
              <a:solidFill>
                <a:srgbClr val="0070C0"/>
              </a:solidFill>
            </a:endParaRPr>
          </a:p>
          <a:p>
            <a:r>
              <a:rPr lang="en-US" sz="3000" b="1" dirty="0">
                <a:solidFill>
                  <a:srgbClr val="0070C0"/>
                </a:solidFill>
              </a:rPr>
              <a:t>Phonics</a:t>
            </a:r>
            <a:r>
              <a:rPr lang="en-US" sz="3000" dirty="0">
                <a:solidFill>
                  <a:srgbClr val="0070C0"/>
                </a:solidFill>
              </a:rPr>
              <a:t>: </a:t>
            </a:r>
            <a:r>
              <a:rPr lang="en-US" sz="3000" i="1" dirty="0">
                <a:solidFill>
                  <a:srgbClr val="0070C0"/>
                </a:solidFill>
              </a:rPr>
              <a:t>/m/, market, comic.</a:t>
            </a:r>
            <a:endParaRPr lang="en-US" sz="30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37)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>
                <a:solidFill>
                  <a:schemeClr val="accent5"/>
                </a:solidFill>
              </a:rPr>
              <a:t>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56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r>
              <a:rPr lang="en-US" sz="6600" i="1" dirty="0"/>
              <a:t>/m/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69326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3A72AA-0CB3-477E-B6AD-81C6E3231DBC}"/>
              </a:ext>
            </a:extLst>
          </p:cNvPr>
          <p:cNvSpPr/>
          <p:nvPr/>
        </p:nvSpPr>
        <p:spPr>
          <a:xfrm>
            <a:off x="2864589" y="4506054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m, m, market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BB970-0F35-47F0-8627-B9FEF5161707}"/>
              </a:ext>
            </a:extLst>
          </p:cNvPr>
          <p:cNvSpPr/>
          <p:nvPr/>
        </p:nvSpPr>
        <p:spPr>
          <a:xfrm>
            <a:off x="7245177" y="4506053"/>
            <a:ext cx="4238368" cy="642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m, m, comic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0E9D5-CC48-42E2-9544-68E9B8E2B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49" y="699398"/>
            <a:ext cx="10269383" cy="2972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FD4A06-DF28-4DED-A229-5111E000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39" y="3429000"/>
            <a:ext cx="2561730" cy="2972215"/>
          </a:xfrm>
          <a:prstGeom prst="rect">
            <a:avLst/>
          </a:prstGeom>
        </p:spPr>
      </p:pic>
      <p:pic>
        <p:nvPicPr>
          <p:cNvPr id="13" name="CD2 TRACK 15">
            <a:hlinkClick r:id="" action="ppaction://media"/>
            <a:extLst>
              <a:ext uri="{FF2B5EF4-FFF2-40B4-BE49-F238E27FC236}">
                <a16:creationId xmlns:a16="http://schemas.microsoft.com/office/drawing/2014/main" id="{4AABB28F-4CA8-42C6-8AB2-5953E4331B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2" end="831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691" y="5502236"/>
            <a:ext cx="406400" cy="406400"/>
          </a:xfrm>
          <a:prstGeom prst="rect">
            <a:avLst/>
          </a:prstGeom>
        </p:spPr>
      </p:pic>
      <p:pic>
        <p:nvPicPr>
          <p:cNvPr id="14" name="CD2 TRACK 15">
            <a:hlinkClick r:id="" action="ppaction://media"/>
            <a:extLst>
              <a:ext uri="{FF2B5EF4-FFF2-40B4-BE49-F238E27FC236}">
                <a16:creationId xmlns:a16="http://schemas.microsoft.com/office/drawing/2014/main" id="{FB422BCF-C591-479D-A1C9-245B1C1576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316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9394" y="55022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64C286-7C22-492B-B1D0-4E40A9D0848B}"/>
              </a:ext>
            </a:extLst>
          </p:cNvPr>
          <p:cNvSpPr txBox="1"/>
          <p:nvPr/>
        </p:nvSpPr>
        <p:spPr>
          <a:xfrm>
            <a:off x="2156593" y="2743293"/>
            <a:ext cx="82218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I’m reading a comic book at home.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D14DCB-3392-41F1-BB7D-504AAE48A898}"/>
              </a:ext>
            </a:extLst>
          </p:cNvPr>
          <p:cNvSpPr txBox="1"/>
          <p:nvPr/>
        </p:nvSpPr>
        <p:spPr>
          <a:xfrm>
            <a:off x="2828393" y="3449425"/>
            <a:ext cx="72071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Tom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7174F-6907-4BEA-A298-AC41016B4220}"/>
              </a:ext>
            </a:extLst>
          </p:cNvPr>
          <p:cNvSpPr txBox="1"/>
          <p:nvPr/>
        </p:nvSpPr>
        <p:spPr>
          <a:xfrm>
            <a:off x="3484524" y="4155557"/>
            <a:ext cx="789975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I’m swimming the swimming pool.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46F42-D57E-427A-9192-CF801C875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48" y="500540"/>
            <a:ext cx="6746952" cy="183022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305C664-BC63-4B38-864C-E32038F3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MyriadPro-It"/>
              </a:rPr>
              <a:t>I’m reading a comic book at home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CD2 TRACK 16">
            <a:hlinkClick r:id="" action="ppaction://media"/>
            <a:extLst>
              <a:ext uri="{FF2B5EF4-FFF2-40B4-BE49-F238E27FC236}">
                <a16:creationId xmlns:a16="http://schemas.microsoft.com/office/drawing/2014/main" id="{2C1ACEE2-76A5-43C3-ADFD-EE0503C3F5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6665" y="1212450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8B6384-BE80-4916-ABF0-A5F99B491705}"/>
              </a:ext>
            </a:extLst>
          </p:cNvPr>
          <p:cNvSpPr txBox="1"/>
          <p:nvPr/>
        </p:nvSpPr>
        <p:spPr>
          <a:xfrm>
            <a:off x="3731634" y="4921490"/>
            <a:ext cx="82241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Mom and Dad</a:t>
            </a:r>
            <a:r>
              <a:rPr lang="en-US" sz="3600" b="1" i="1" dirty="0">
                <a:solidFill>
                  <a:srgbClr val="0070C0"/>
                </a:solidFill>
                <a:effectLst/>
                <a:latin typeface="MyriadPro-It"/>
              </a:rPr>
              <a:t>?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0CD13-4C87-42A2-A2CE-618E1F4F6002}"/>
              </a:ext>
            </a:extLst>
          </p:cNvPr>
          <p:cNvSpPr txBox="1"/>
          <p:nvPr/>
        </p:nvSpPr>
        <p:spPr>
          <a:xfrm>
            <a:off x="4015517" y="5611384"/>
            <a:ext cx="70190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We’re walking at the market.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70AFF-B438-487A-87AB-132E0B4EDB1A}"/>
              </a:ext>
            </a:extLst>
          </p:cNvPr>
          <p:cNvSpPr txBox="1"/>
          <p:nvPr/>
        </p:nvSpPr>
        <p:spPr>
          <a:xfrm>
            <a:off x="1972831" y="2053399"/>
            <a:ext cx="69611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MyriadPro-It"/>
              </a:rPr>
              <a:t>What are you doing, Lucy?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1254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5D06F4-4464-45BC-ADD9-7B5019AD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879"/>
            <a:ext cx="2047103" cy="2513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B6929-890B-474B-99BD-71902BDF1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7" y="4344612"/>
            <a:ext cx="2047103" cy="2513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6C169-42A6-4BEA-958A-059D72C33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96" y="399879"/>
            <a:ext cx="2047103" cy="2513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C78EB-F5D8-4ABA-BB2B-FE98725B5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16" y="2032593"/>
            <a:ext cx="3517557" cy="431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D732C-B678-453B-939A-B1CDB6131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27067"/>
            <a:ext cx="2047103" cy="2513388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A7FCD6A-A1DB-4250-8E94-880DAA1737BA}"/>
              </a:ext>
            </a:extLst>
          </p:cNvPr>
          <p:cNvSpPr/>
          <p:nvPr/>
        </p:nvSpPr>
        <p:spPr>
          <a:xfrm>
            <a:off x="3320877" y="890454"/>
            <a:ext cx="5550244" cy="1259621"/>
          </a:xfrm>
          <a:prstGeom prst="wedgeRectCallout">
            <a:avLst>
              <a:gd name="adj1" fmla="val 1786"/>
              <a:gd name="adj2" fmla="val 776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Listen. Hop and repeat when you hear /</a:t>
            </a:r>
            <a:r>
              <a:rPr lang="en-US" sz="3000" dirty="0">
                <a:solidFill>
                  <a:srgbClr val="00B050"/>
                </a:solidFill>
              </a:rPr>
              <a:t>m</a:t>
            </a:r>
            <a:r>
              <a:rPr lang="en-US" sz="3000" dirty="0">
                <a:solidFill>
                  <a:srgbClr val="FF0000"/>
                </a:solidFill>
              </a:rPr>
              <a:t>/ sound.</a:t>
            </a:r>
          </a:p>
        </p:txBody>
      </p:sp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2345</TotalTime>
  <Words>444</Words>
  <Application>Microsoft Office PowerPoint</Application>
  <PresentationFormat>Widescreen</PresentationFormat>
  <Paragraphs>91</Paragraphs>
  <Slides>31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MyriadPro-It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114</cp:revision>
  <dcterms:created xsi:type="dcterms:W3CDTF">2023-01-31T08:21:18Z</dcterms:created>
  <dcterms:modified xsi:type="dcterms:W3CDTF">2025-11-25T14:54:59Z</dcterms:modified>
</cp:coreProperties>
</file>