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7" r:id="rId4"/>
    <p:sldId id="268" r:id="rId5"/>
    <p:sldId id="269" r:id="rId6"/>
    <p:sldId id="330" r:id="rId7"/>
    <p:sldId id="331" r:id="rId8"/>
    <p:sldId id="332" r:id="rId9"/>
    <p:sldId id="333" r:id="rId10"/>
    <p:sldId id="270" r:id="rId11"/>
    <p:sldId id="271" r:id="rId12"/>
    <p:sldId id="279" r:id="rId13"/>
    <p:sldId id="305" r:id="rId14"/>
    <p:sldId id="306" r:id="rId15"/>
    <p:sldId id="280" r:id="rId16"/>
    <p:sldId id="304" r:id="rId17"/>
    <p:sldId id="273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275" r:id="rId26"/>
    <p:sldId id="338" r:id="rId27"/>
    <p:sldId id="276" r:id="rId28"/>
    <p:sldId id="320" r:id="rId29"/>
    <p:sldId id="278" r:id="rId30"/>
    <p:sldId id="335" r:id="rId31"/>
    <p:sldId id="336" r:id="rId32"/>
    <p:sldId id="337" r:id="rId33"/>
    <p:sldId id="293" r:id="rId34"/>
    <p:sldId id="326" r:id="rId35"/>
    <p:sldId id="294" r:id="rId36"/>
    <p:sldId id="295" r:id="rId37"/>
    <p:sldId id="296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5050"/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0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15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61785" y="-4207"/>
            <a:ext cx="128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3.1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6" r:id="rId20"/>
    <p:sldLayoutId id="2147483677" r:id="rId21"/>
    <p:sldLayoutId id="2147483679" r:id="rId22"/>
    <p:sldLayoutId id="2147483680" r:id="rId23"/>
    <p:sldLayoutId id="2147483681" r:id="rId24"/>
    <p:sldLayoutId id="2147483694" r:id="rId25"/>
    <p:sldLayoutId id="2147483695" r:id="rId26"/>
    <p:sldLayoutId id="2147483697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1.png"/><Relationship Id="rId5" Type="http://schemas.microsoft.com/office/2007/relationships/media" Target="../media/media7.mp3"/><Relationship Id="rId10" Type="http://schemas.openxmlformats.org/officeDocument/2006/relationships/image" Target="../media/image1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</a:t>
            </a:r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3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54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park, market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library, stadium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water park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swimming pool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641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68514" y="4459548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stadium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park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908" y="5439548"/>
            <a:ext cx="2424434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laɪbreri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604485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steɪdiəm</a:t>
            </a:r>
            <a:r>
              <a:rPr lang="en-US" dirty="0">
                <a:solidFill>
                  <a:srgbClr val="C00000"/>
                </a:solidFill>
              </a:rPr>
              <a:t>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pɑːrk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6908" y="4470100"/>
            <a:ext cx="2424434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7E696-2916-43B0-8094-35286202F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63" y="1182600"/>
            <a:ext cx="2649369" cy="2995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63B953-B19F-4C2B-AA2B-8C7639B6B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3981" y="1411774"/>
            <a:ext cx="2668788" cy="2942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548BD9-701B-4017-8D9A-8D3B88C258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8725" y="1313056"/>
            <a:ext cx="2614881" cy="2995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F7EB24-81F7-417F-A5E3-96A8150355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8250"/>
            <a:ext cx="7621064" cy="933580"/>
          </a:xfrm>
          <a:prstGeom prst="rect">
            <a:avLst/>
          </a:prstGeom>
        </p:spPr>
      </p:pic>
      <p:pic>
        <p:nvPicPr>
          <p:cNvPr id="18" name="library">
            <a:hlinkClick r:id="" action="ppaction://media"/>
            <a:extLst>
              <a:ext uri="{FF2B5EF4-FFF2-40B4-BE49-F238E27FC236}">
                <a16:creationId xmlns:a16="http://schemas.microsoft.com/office/drawing/2014/main" id="{81A044AD-AEEF-45DD-A2B3-7435428A3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6673" y="4576214"/>
            <a:ext cx="406400" cy="406400"/>
          </a:xfrm>
          <a:prstGeom prst="rect">
            <a:avLst/>
          </a:prstGeom>
        </p:spPr>
      </p:pic>
      <p:pic>
        <p:nvPicPr>
          <p:cNvPr id="22" name="stadium">
            <a:hlinkClick r:id="" action="ppaction://media"/>
            <a:extLst>
              <a:ext uri="{FF2B5EF4-FFF2-40B4-BE49-F238E27FC236}">
                <a16:creationId xmlns:a16="http://schemas.microsoft.com/office/drawing/2014/main" id="{3C53F130-646B-4DE7-BA68-17EC239D46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62769" y="4583717"/>
            <a:ext cx="406400" cy="406400"/>
          </a:xfrm>
          <a:prstGeom prst="rect">
            <a:avLst/>
          </a:prstGeom>
        </p:spPr>
      </p:pic>
      <p:pic>
        <p:nvPicPr>
          <p:cNvPr id="23" name="park">
            <a:hlinkClick r:id="" action="ppaction://media"/>
            <a:extLst>
              <a:ext uri="{FF2B5EF4-FFF2-40B4-BE49-F238E27FC236}">
                <a16:creationId xmlns:a16="http://schemas.microsoft.com/office/drawing/2014/main" id="{0B341BA5-3FDF-4150-BDC2-D32F00D26A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3606" y="4556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4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1" animBg="1"/>
      <p:bldP spid="3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at snacks">
            <a:hlinkClick r:id="" action="ppaction://media"/>
            <a:extLst>
              <a:ext uri="{FF2B5EF4-FFF2-40B4-BE49-F238E27FC236}">
                <a16:creationId xmlns:a16="http://schemas.microsoft.com/office/drawing/2014/main" id="{42BD3889-A432-41AC-9544-15A1C78C6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5669" y="4809003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7635" y="4722960"/>
            <a:ext cx="2424434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market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5912" y="4784280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water park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5" y="4508413"/>
            <a:ext cx="241663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swimming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pool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mɑːrkɪt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chợ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3459" y="5589857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wɑːtər</a:t>
            </a:r>
            <a:r>
              <a:rPr lang="en-US" dirty="0">
                <a:solidFill>
                  <a:srgbClr val="FF0000"/>
                </a:solidFill>
              </a:rPr>
              <a:t> ˌ</a:t>
            </a:r>
            <a:r>
              <a:rPr lang="en-US" dirty="0" err="1">
                <a:solidFill>
                  <a:srgbClr val="FF0000"/>
                </a:solidFill>
              </a:rPr>
              <a:t>pɑːrk</a:t>
            </a:r>
            <a:r>
              <a:rPr lang="en-US" dirty="0">
                <a:solidFill>
                  <a:srgbClr val="FF0000"/>
                </a:solidFill>
              </a:rPr>
              <a:t>/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swɪmɪŋ</a:t>
            </a:r>
            <a:r>
              <a:rPr lang="en-US" dirty="0">
                <a:solidFill>
                  <a:srgbClr val="FF0000"/>
                </a:solidFill>
              </a:rPr>
              <a:t> ˌ</a:t>
            </a:r>
            <a:r>
              <a:rPr lang="en-US" dirty="0" err="1">
                <a:solidFill>
                  <a:srgbClr val="FF0000"/>
                </a:solidFill>
              </a:rPr>
              <a:t>puːl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bể</a:t>
            </a:r>
            <a:r>
              <a:rPr lang="en-US" sz="2000" dirty="0"/>
              <a:t> </a:t>
            </a:r>
            <a:r>
              <a:rPr lang="en-US" sz="2000" dirty="0" err="1"/>
              <a:t>bơi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A5C59-9CA0-4ABB-B92B-5333AEFED8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2507" y="1330372"/>
            <a:ext cx="2758122" cy="3196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E27C0-F207-4618-82C2-3A9DC99DA8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21" y="1358202"/>
            <a:ext cx="2665625" cy="3171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37813-9503-4BD0-A50B-D9F5DF4C26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14684" y="1457035"/>
            <a:ext cx="2665626" cy="291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FDBFC5-01D8-411C-8CFA-C0F9017E2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83" y="427572"/>
            <a:ext cx="7621064" cy="9335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25" name="market">
            <a:hlinkClick r:id="" action="ppaction://media"/>
            <a:extLst>
              <a:ext uri="{FF2B5EF4-FFF2-40B4-BE49-F238E27FC236}">
                <a16:creationId xmlns:a16="http://schemas.microsoft.com/office/drawing/2014/main" id="{D90CB2DA-27B5-4431-B43A-C7749B0EF7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8615" y="4855128"/>
            <a:ext cx="406400" cy="406400"/>
          </a:xfrm>
          <a:prstGeom prst="rect">
            <a:avLst/>
          </a:prstGeom>
        </p:spPr>
      </p:pic>
      <p:pic>
        <p:nvPicPr>
          <p:cNvPr id="26" name="swimming pool">
            <a:hlinkClick r:id="" action="ppaction://media"/>
            <a:extLst>
              <a:ext uri="{FF2B5EF4-FFF2-40B4-BE49-F238E27FC236}">
                <a16:creationId xmlns:a16="http://schemas.microsoft.com/office/drawing/2014/main" id="{25E7D986-8457-4776-98D4-4B2EAEBE60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19451" y="4855128"/>
            <a:ext cx="325921" cy="406400"/>
          </a:xfrm>
          <a:prstGeom prst="rect">
            <a:avLst/>
          </a:prstGeom>
        </p:spPr>
      </p:pic>
      <p:pic>
        <p:nvPicPr>
          <p:cNvPr id="27" name="water park">
            <a:hlinkClick r:id="" action="ppaction://media"/>
            <a:extLst>
              <a:ext uri="{FF2B5EF4-FFF2-40B4-BE49-F238E27FC236}">
                <a16:creationId xmlns:a16="http://schemas.microsoft.com/office/drawing/2014/main" id="{99C6C2A7-6A8D-40F0-91F0-5C74F35328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4775" y="49318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1" animBg="1"/>
      <p:bldP spid="7" grpId="2" animBg="1"/>
      <p:bldP spid="10" grpId="1" animBg="1"/>
      <p:bldP spid="10" grpId="2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9D24C-DA59-4B4A-9A8C-7F3D8299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0" y="1162878"/>
            <a:ext cx="12061162" cy="40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231217" y="834066"/>
            <a:ext cx="602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en-VN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en-VN" sz="3200" i="1" dirty="0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9043E-CDAD-426F-BA7B-37FD9CA47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073" y="2707657"/>
            <a:ext cx="2303025" cy="2441860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284844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7CFC6-6B7E-4020-823B-2BB9B8A32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044" y="2744973"/>
            <a:ext cx="2125031" cy="2224047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815" y="2242456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938" y="586184"/>
            <a:ext cx="4068995" cy="567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99113-4467-48F5-AF68-398101D26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71" y="2926080"/>
            <a:ext cx="2142409" cy="2271562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84768-C353-467D-A95C-6EF25E2BD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649" y="2831313"/>
            <a:ext cx="1841839" cy="1988349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1E1DEA-F0C4-48A3-9E1E-3F7737B50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948" y="2799196"/>
            <a:ext cx="2115323" cy="2235969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7068A9B1-4DA6-4E02-8185-2546963C5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3CF2-D65C-4179-93A7-A11720128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487" y="2819400"/>
            <a:ext cx="2143092" cy="2198043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17474A2-3B83-4AA2-B114-DFF79D6BE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125730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water park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4486275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water park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water park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756285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water park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water park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3059907" y="2928938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swimming pool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6753227" y="2914650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swimming pool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swimming pool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553278" y="5548519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swimming pool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swimming pool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793435" y="467781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9848850" y="140970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400425" y="127635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80975" y="275272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stadium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stadium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53380" y="4514953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stadium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858582" y="5548519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stadium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54096" y="375492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market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market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market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6591098" y="439961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market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are you doing? – I’m </a:t>
            </a:r>
            <a:r>
              <a:rPr lang="en-US" sz="2800" i="1" dirty="0">
                <a:solidFill>
                  <a:schemeClr val="bg1"/>
                </a:solidFill>
              </a:rPr>
              <a:t>swimming</a:t>
            </a:r>
            <a:r>
              <a:rPr lang="en-US" sz="2800" i="1" dirty="0">
                <a:solidFill>
                  <a:schemeClr val="tx1"/>
                </a:solidFill>
              </a:rPr>
              <a:t> at </a:t>
            </a:r>
            <a:r>
              <a:rPr lang="en-US" sz="2800" i="1" dirty="0">
                <a:solidFill>
                  <a:schemeClr val="bg1"/>
                </a:solidFill>
              </a:rPr>
              <a:t>the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pool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are you doing? – We’re </a:t>
            </a:r>
            <a:r>
              <a:rPr lang="en-US" sz="2800" i="1" dirty="0">
                <a:solidFill>
                  <a:schemeClr val="bg1"/>
                </a:solidFill>
              </a:rPr>
              <a:t>swimming</a:t>
            </a:r>
            <a:r>
              <a:rPr lang="en-US" sz="2800" i="1" dirty="0">
                <a:solidFill>
                  <a:schemeClr val="tx1"/>
                </a:solidFill>
              </a:rPr>
              <a:t> at </a:t>
            </a:r>
            <a:r>
              <a:rPr lang="en-US" sz="2800" i="1" dirty="0">
                <a:solidFill>
                  <a:schemeClr val="bg1"/>
                </a:solidFill>
              </a:rPr>
              <a:t>the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library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641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287048" y="984046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8A040-E928-460A-AC9B-3F00B776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759"/>
            <a:ext cx="6848061" cy="3053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2FBE7-4F4D-43BD-8BCA-A7AD07B36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428" y="3429000"/>
            <a:ext cx="6580842" cy="3429000"/>
          </a:xfrm>
          <a:prstGeom prst="rect">
            <a:avLst/>
          </a:prstGeom>
        </p:spPr>
      </p:pic>
      <p:pic>
        <p:nvPicPr>
          <p:cNvPr id="10" name="CD2 TRACK 14">
            <a:hlinkClick r:id="" action="ppaction://media"/>
            <a:extLst>
              <a:ext uri="{FF2B5EF4-FFF2-40B4-BE49-F238E27FC236}">
                <a16:creationId xmlns:a16="http://schemas.microsoft.com/office/drawing/2014/main" id="{106C312A-F280-4ACB-BC70-6744D3636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848061" y="557257"/>
            <a:ext cx="406400" cy="4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1" y="3524091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I’m reading </a:t>
            </a:r>
            <a:r>
              <a:rPr lang="en-US" sz="2500" b="1" dirty="0">
                <a:solidFill>
                  <a:srgbClr val="0070C0"/>
                </a:solidFill>
              </a:rPr>
              <a:t>books </a:t>
            </a:r>
            <a:r>
              <a:rPr lang="en-US" sz="2500" b="1" dirty="0">
                <a:solidFill>
                  <a:schemeClr val="tx1"/>
                </a:solidFill>
              </a:rPr>
              <a:t>at</a:t>
            </a:r>
            <a:r>
              <a:rPr lang="en-US" sz="2500" b="1" dirty="0">
                <a:solidFill>
                  <a:srgbClr val="0070C0"/>
                </a:solidFill>
              </a:rPr>
              <a:t> the library.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12A20-6633-433F-AF14-5067EA8F6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773" y="417444"/>
            <a:ext cx="5259575" cy="27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846" y="1279872"/>
            <a:ext cx="120161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learn vocabulary and structure to talk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about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what </a:t>
            </a:r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they</a:t>
            </a:r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are doing.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library, stadium, park, water park, market, swimming pool.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you doing?</a:t>
            </a:r>
          </a:p>
          <a:p>
            <a:r>
              <a:rPr lang="en-US" sz="3600" dirty="0"/>
              <a:t>      I’m </a:t>
            </a:r>
            <a:r>
              <a:rPr lang="en-US" sz="3600" dirty="0">
                <a:solidFill>
                  <a:schemeClr val="accent5"/>
                </a:solidFill>
              </a:rPr>
              <a:t>swimming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pool.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you doing?</a:t>
            </a:r>
          </a:p>
          <a:p>
            <a:r>
              <a:rPr lang="en-US" sz="3600" dirty="0"/>
              <a:t>      We are </a:t>
            </a:r>
            <a:r>
              <a:rPr lang="en-US" sz="3600" dirty="0">
                <a:solidFill>
                  <a:srgbClr val="0070C0"/>
                </a:solidFill>
              </a:rPr>
              <a:t>reading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library.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26426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We’re </a:t>
            </a:r>
            <a:r>
              <a:rPr lang="en-US" sz="2500" b="1" dirty="0">
                <a:solidFill>
                  <a:srgbClr val="0070C0"/>
                </a:solidFill>
              </a:rPr>
              <a:t>eating </a:t>
            </a:r>
            <a:r>
              <a:rPr lang="en-US" sz="2500" b="1" dirty="0">
                <a:solidFill>
                  <a:schemeClr val="tx1"/>
                </a:solidFill>
              </a:rPr>
              <a:t>at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the</a:t>
            </a:r>
            <a:r>
              <a:rPr lang="en-US" sz="2500" b="1" dirty="0">
                <a:solidFill>
                  <a:srgbClr val="0070C0"/>
                </a:solidFill>
              </a:rPr>
              <a:t> market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52E0C6-659A-4609-A0A5-263BDCE48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114" y="502223"/>
            <a:ext cx="4922354" cy="23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I’m </a:t>
            </a:r>
            <a:r>
              <a:rPr lang="en-US" sz="2500" b="1" dirty="0">
                <a:solidFill>
                  <a:srgbClr val="0070C0"/>
                </a:solidFill>
              </a:rPr>
              <a:t>playing</a:t>
            </a:r>
            <a:r>
              <a:rPr lang="en-US" sz="2500" b="1" dirty="0">
                <a:solidFill>
                  <a:schemeClr val="tx1"/>
                </a:solidFill>
              </a:rPr>
              <a:t> at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the</a:t>
            </a:r>
            <a:r>
              <a:rPr lang="en-US" sz="2500" b="1" dirty="0">
                <a:solidFill>
                  <a:srgbClr val="0070C0"/>
                </a:solidFill>
              </a:rPr>
              <a:t> water park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615DE-5183-4E5F-87C1-D2D446375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026" y="572728"/>
            <a:ext cx="5345119" cy="25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I’m </a:t>
            </a:r>
            <a:r>
              <a:rPr lang="en-US" sz="2500" b="1" dirty="0">
                <a:solidFill>
                  <a:srgbClr val="0070C0"/>
                </a:solidFill>
              </a:rPr>
              <a:t>running</a:t>
            </a:r>
            <a:r>
              <a:rPr lang="en-US" sz="2500" b="1" dirty="0">
                <a:solidFill>
                  <a:schemeClr val="tx1"/>
                </a:solidFill>
              </a:rPr>
              <a:t> at the </a:t>
            </a:r>
            <a:r>
              <a:rPr lang="en-US" sz="2500" b="1" dirty="0">
                <a:solidFill>
                  <a:srgbClr val="0070C0"/>
                </a:solidFill>
              </a:rPr>
              <a:t>stadium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C700E7-6D51-4370-B0A2-D7D7AE395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109" y="484715"/>
            <a:ext cx="5570120" cy="26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6A01C-FB68-47F6-BCCA-54F66F461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" y="806163"/>
            <a:ext cx="12026348" cy="52456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E43A67-202E-4B6B-97C3-EC7BB2F0B5AD}"/>
              </a:ext>
            </a:extLst>
          </p:cNvPr>
          <p:cNvCxnSpPr/>
          <p:nvPr/>
        </p:nvCxnSpPr>
        <p:spPr>
          <a:xfrm>
            <a:off x="6612556" y="2887579"/>
            <a:ext cx="2252311" cy="116465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E938A4-9727-445D-A942-A3AB242C8A64}"/>
              </a:ext>
            </a:extLst>
          </p:cNvPr>
          <p:cNvCxnSpPr>
            <a:cxnSpLocks/>
          </p:cNvCxnSpPr>
          <p:nvPr/>
        </p:nvCxnSpPr>
        <p:spPr>
          <a:xfrm flipV="1">
            <a:off x="6612555" y="1896177"/>
            <a:ext cx="2252312" cy="206782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50282C-C6E6-41E6-9E48-76F2ED4A1E56}"/>
              </a:ext>
            </a:extLst>
          </p:cNvPr>
          <p:cNvCxnSpPr>
            <a:cxnSpLocks/>
          </p:cNvCxnSpPr>
          <p:nvPr/>
        </p:nvCxnSpPr>
        <p:spPr>
          <a:xfrm flipV="1">
            <a:off x="6612554" y="3018322"/>
            <a:ext cx="2252312" cy="206782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5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214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</a:rPr>
              <a:t>library, stadium, park, water park, market, swimming pool.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2547" y="1818408"/>
            <a:ext cx="669004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you doing?</a:t>
            </a:r>
          </a:p>
          <a:p>
            <a:r>
              <a:rPr lang="en-US" sz="3600" dirty="0"/>
              <a:t>      I’m </a:t>
            </a:r>
            <a:r>
              <a:rPr lang="en-US" sz="3600" dirty="0">
                <a:solidFill>
                  <a:schemeClr val="accent5"/>
                </a:solidFill>
              </a:rPr>
              <a:t>swimming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pool.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you doing?</a:t>
            </a:r>
          </a:p>
          <a:p>
            <a:r>
              <a:rPr lang="en-US" sz="3600" dirty="0"/>
              <a:t>      We are </a:t>
            </a:r>
            <a:r>
              <a:rPr lang="en-US" sz="3600" dirty="0">
                <a:solidFill>
                  <a:srgbClr val="0070C0"/>
                </a:solidFill>
              </a:rPr>
              <a:t>reading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library.</a:t>
            </a:r>
            <a:endParaRPr lang="en-US" sz="3600" dirty="0">
              <a:solidFill>
                <a:schemeClr val="accent5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>
                <a:solidFill>
                  <a:schemeClr val="accent5"/>
                </a:solidFill>
              </a:rPr>
              <a:t>Notebook</a:t>
            </a:r>
            <a:r>
              <a:rPr lang="en-US" sz="3600" i="1" dirty="0">
                <a:solidFill>
                  <a:schemeClr val="accent5"/>
                </a:solidFill>
              </a:rPr>
              <a:t> (page 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14EA3-735D-4D64-BD40-018A10270087}"/>
              </a:ext>
            </a:extLst>
          </p:cNvPr>
          <p:cNvSpPr txBox="1"/>
          <p:nvPr/>
        </p:nvSpPr>
        <p:spPr>
          <a:xfrm>
            <a:off x="3327564" y="0"/>
            <a:ext cx="4562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1BD740-D6B5-4214-9631-D42021C6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89" y="1617590"/>
            <a:ext cx="1476650" cy="1574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A2DD8-3D9E-4E50-B403-722E859EC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89" y="4615213"/>
            <a:ext cx="1487283" cy="1559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6A0D18-FCAD-49CB-96A1-42A169191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697" y="1617590"/>
            <a:ext cx="1608444" cy="1641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80B746-B4C4-4E1C-B22E-71FC0F080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069" y="1651163"/>
            <a:ext cx="1551755" cy="1574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0C6224-C0AC-4489-9D23-EA95AA685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070" y="4607575"/>
            <a:ext cx="1551755" cy="15744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BCCF3C-2BD2-4481-9F5F-B8E2A2967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6028" y="4672766"/>
            <a:ext cx="1608444" cy="1574408"/>
          </a:xfrm>
          <a:prstGeom prst="rect">
            <a:avLst/>
          </a:prstGeom>
        </p:spPr>
      </p:pic>
      <p:sp>
        <p:nvSpPr>
          <p:cNvPr id="34" name="Sun 33">
            <a:extLst>
              <a:ext uri="{FF2B5EF4-FFF2-40B4-BE49-F238E27FC236}">
                <a16:creationId xmlns:a16="http://schemas.microsoft.com/office/drawing/2014/main" id="{4F8E099E-39EB-48A4-94AA-3ED1D72B7ED7}"/>
              </a:ext>
            </a:extLst>
          </p:cNvPr>
          <p:cNvSpPr/>
          <p:nvPr/>
        </p:nvSpPr>
        <p:spPr>
          <a:xfrm>
            <a:off x="10088175" y="509883"/>
            <a:ext cx="2103825" cy="15296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500" b="1" dirty="0">
                <a:solidFill>
                  <a:schemeClr val="accent5"/>
                </a:solidFill>
              </a:rPr>
              <a:t>GREAT</a:t>
            </a:r>
          </a:p>
        </p:txBody>
      </p:sp>
      <p:pic>
        <p:nvPicPr>
          <p:cNvPr id="37" name="CD2 TRACK 07">
            <a:hlinkClick r:id="" action="ppaction://media"/>
            <a:extLst>
              <a:ext uri="{FF2B5EF4-FFF2-40B4-BE49-F238E27FC236}">
                <a16:creationId xmlns:a16="http://schemas.microsoft.com/office/drawing/2014/main" id="{3E490E97-8ED5-4DA0-9C1F-88CABB58F5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5" end="35206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21164" y="86828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6D2CB8-BE71-4AED-913B-E3DBF46FF155}"/>
              </a:ext>
            </a:extLst>
          </p:cNvPr>
          <p:cNvSpPr txBox="1"/>
          <p:nvPr/>
        </p:nvSpPr>
        <p:spPr>
          <a:xfrm>
            <a:off x="4313583" y="924481"/>
            <a:ext cx="494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headphone icon to hear the sound.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4221F-21BA-4AF7-AB42-B2BD3F7DF6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98" y="694549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0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14EA3-735D-4D64-BD40-018A10270087}"/>
              </a:ext>
            </a:extLst>
          </p:cNvPr>
          <p:cNvSpPr txBox="1"/>
          <p:nvPr/>
        </p:nvSpPr>
        <p:spPr>
          <a:xfrm>
            <a:off x="3327564" y="0"/>
            <a:ext cx="4562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1BD740-D6B5-4214-9631-D42021C6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89" y="1617590"/>
            <a:ext cx="1476650" cy="1574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A2DD8-3D9E-4E50-B403-722E859EC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89" y="4615213"/>
            <a:ext cx="1487283" cy="1559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6A0D18-FCAD-49CB-96A1-42A169191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178" y="1748145"/>
            <a:ext cx="1608444" cy="1641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80B746-B4C4-4E1C-B22E-71FC0F080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7392" y="1781719"/>
            <a:ext cx="1551755" cy="1574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0C6224-C0AC-4489-9D23-EA95AA685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070" y="4607575"/>
            <a:ext cx="1551755" cy="15744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BCCF3C-2BD2-4481-9F5F-B8E2A2967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6028" y="4672766"/>
            <a:ext cx="1608444" cy="1574408"/>
          </a:xfrm>
          <a:prstGeom prst="rect">
            <a:avLst/>
          </a:prstGeom>
        </p:spPr>
      </p:pic>
      <p:sp>
        <p:nvSpPr>
          <p:cNvPr id="34" name="Sun 33">
            <a:extLst>
              <a:ext uri="{FF2B5EF4-FFF2-40B4-BE49-F238E27FC236}">
                <a16:creationId xmlns:a16="http://schemas.microsoft.com/office/drawing/2014/main" id="{4F8E099E-39EB-48A4-94AA-3ED1D72B7ED7}"/>
              </a:ext>
            </a:extLst>
          </p:cNvPr>
          <p:cNvSpPr/>
          <p:nvPr/>
        </p:nvSpPr>
        <p:spPr>
          <a:xfrm>
            <a:off x="10088175" y="509883"/>
            <a:ext cx="2103825" cy="15296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500" b="1" dirty="0">
                <a:solidFill>
                  <a:schemeClr val="accent5"/>
                </a:solidFill>
              </a:rPr>
              <a:t>GREAT</a:t>
            </a:r>
          </a:p>
        </p:txBody>
      </p:sp>
      <p:pic>
        <p:nvPicPr>
          <p:cNvPr id="37" name="CD2 TRACK 07">
            <a:hlinkClick r:id="" action="ppaction://media"/>
            <a:extLst>
              <a:ext uri="{FF2B5EF4-FFF2-40B4-BE49-F238E27FC236}">
                <a16:creationId xmlns:a16="http://schemas.microsoft.com/office/drawing/2014/main" id="{3E490E97-8ED5-4DA0-9C1F-88CABB58F5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25" end="2859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14097" y="92448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039D4-CB92-4973-BF4D-52310AC7C4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95" y="719543"/>
            <a:ext cx="646331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F200D-B179-4742-B2C4-294BC942FB6D}"/>
              </a:ext>
            </a:extLst>
          </p:cNvPr>
          <p:cNvSpPr txBox="1"/>
          <p:nvPr/>
        </p:nvSpPr>
        <p:spPr>
          <a:xfrm>
            <a:off x="4313583" y="924481"/>
            <a:ext cx="494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333396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9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14EA3-735D-4D64-BD40-018A10270087}"/>
              </a:ext>
            </a:extLst>
          </p:cNvPr>
          <p:cNvSpPr txBox="1"/>
          <p:nvPr/>
        </p:nvSpPr>
        <p:spPr>
          <a:xfrm>
            <a:off x="3327564" y="0"/>
            <a:ext cx="4562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1BD740-D6B5-4214-9631-D42021C6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89" y="1617590"/>
            <a:ext cx="1476650" cy="1574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A2DD8-3D9E-4E50-B403-722E859EC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89" y="4615213"/>
            <a:ext cx="1487283" cy="1559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6A0D18-FCAD-49CB-96A1-42A169191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697" y="1617590"/>
            <a:ext cx="1608444" cy="1641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80B746-B4C4-4E1C-B22E-71FC0F080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069" y="1651163"/>
            <a:ext cx="1551755" cy="1574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0C6224-C0AC-4489-9D23-EA95AA685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070" y="4607575"/>
            <a:ext cx="1551755" cy="15744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BCCF3C-2BD2-4481-9F5F-B8E2A2967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6028" y="4672766"/>
            <a:ext cx="1608444" cy="1574408"/>
          </a:xfrm>
          <a:prstGeom prst="rect">
            <a:avLst/>
          </a:prstGeom>
        </p:spPr>
      </p:pic>
      <p:sp>
        <p:nvSpPr>
          <p:cNvPr id="34" name="Sun 33">
            <a:extLst>
              <a:ext uri="{FF2B5EF4-FFF2-40B4-BE49-F238E27FC236}">
                <a16:creationId xmlns:a16="http://schemas.microsoft.com/office/drawing/2014/main" id="{4F8E099E-39EB-48A4-94AA-3ED1D72B7ED7}"/>
              </a:ext>
            </a:extLst>
          </p:cNvPr>
          <p:cNvSpPr/>
          <p:nvPr/>
        </p:nvSpPr>
        <p:spPr>
          <a:xfrm>
            <a:off x="10088175" y="509883"/>
            <a:ext cx="2103825" cy="15296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500" b="1" dirty="0">
                <a:solidFill>
                  <a:schemeClr val="accent5"/>
                </a:solidFill>
              </a:rPr>
              <a:t>GREAT</a:t>
            </a:r>
          </a:p>
        </p:txBody>
      </p:sp>
      <p:pic>
        <p:nvPicPr>
          <p:cNvPr id="37" name="CD2 TRACK 07">
            <a:hlinkClick r:id="" action="ppaction://media"/>
            <a:extLst>
              <a:ext uri="{FF2B5EF4-FFF2-40B4-BE49-F238E27FC236}">
                <a16:creationId xmlns:a16="http://schemas.microsoft.com/office/drawing/2014/main" id="{3E490E97-8ED5-4DA0-9C1F-88CABB58F5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44" end="22194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21164" y="86828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E89EA1-BC76-47B8-BF55-2C191B2C49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9" y="694549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328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14EA3-735D-4D64-BD40-018A10270087}"/>
              </a:ext>
            </a:extLst>
          </p:cNvPr>
          <p:cNvSpPr txBox="1"/>
          <p:nvPr/>
        </p:nvSpPr>
        <p:spPr>
          <a:xfrm>
            <a:off x="3327564" y="0"/>
            <a:ext cx="4562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1BD740-D6B5-4214-9631-D42021C6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89" y="1617590"/>
            <a:ext cx="1476650" cy="1574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A2DD8-3D9E-4E50-B403-722E859EC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89" y="4615213"/>
            <a:ext cx="1487283" cy="1559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6A0D18-FCAD-49CB-96A1-42A169191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697" y="1617590"/>
            <a:ext cx="1608444" cy="1641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80B746-B4C4-4E1C-B22E-71FC0F080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069" y="1651163"/>
            <a:ext cx="1551755" cy="1574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0C6224-C0AC-4489-9D23-EA95AA685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5632" y="4615213"/>
            <a:ext cx="1551755" cy="15744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BCCF3C-2BD2-4481-9F5F-B8E2A2967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4819" y="4597769"/>
            <a:ext cx="1608444" cy="1574408"/>
          </a:xfrm>
          <a:prstGeom prst="rect">
            <a:avLst/>
          </a:prstGeom>
        </p:spPr>
      </p:pic>
      <p:sp>
        <p:nvSpPr>
          <p:cNvPr id="34" name="Sun 33">
            <a:extLst>
              <a:ext uri="{FF2B5EF4-FFF2-40B4-BE49-F238E27FC236}">
                <a16:creationId xmlns:a16="http://schemas.microsoft.com/office/drawing/2014/main" id="{4F8E099E-39EB-48A4-94AA-3ED1D72B7ED7}"/>
              </a:ext>
            </a:extLst>
          </p:cNvPr>
          <p:cNvSpPr/>
          <p:nvPr/>
        </p:nvSpPr>
        <p:spPr>
          <a:xfrm>
            <a:off x="10088175" y="509883"/>
            <a:ext cx="2103825" cy="15296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500" b="1" dirty="0">
                <a:solidFill>
                  <a:schemeClr val="accent5"/>
                </a:solidFill>
              </a:rPr>
              <a:t>GREAT</a:t>
            </a:r>
          </a:p>
        </p:txBody>
      </p:sp>
      <p:pic>
        <p:nvPicPr>
          <p:cNvPr id="37" name="CD2 TRACK 07">
            <a:hlinkClick r:id="" action="ppaction://media"/>
            <a:extLst>
              <a:ext uri="{FF2B5EF4-FFF2-40B4-BE49-F238E27FC236}">
                <a16:creationId xmlns:a16="http://schemas.microsoft.com/office/drawing/2014/main" id="{3E490E97-8ED5-4DA0-9C1F-88CABB58F5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28" end="8449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21164" y="86828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74DD23-B66B-4EA5-8E03-783CAC6DB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10" y="832904"/>
            <a:ext cx="646331" cy="646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7D8916-3C47-4387-AC99-403C3A4825E5}"/>
              </a:ext>
            </a:extLst>
          </p:cNvPr>
          <p:cNvSpPr txBox="1"/>
          <p:nvPr/>
        </p:nvSpPr>
        <p:spPr>
          <a:xfrm>
            <a:off x="3526341" y="956618"/>
            <a:ext cx="494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4478050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14EA3-735D-4D64-BD40-018A10270087}"/>
              </a:ext>
            </a:extLst>
          </p:cNvPr>
          <p:cNvSpPr txBox="1"/>
          <p:nvPr/>
        </p:nvSpPr>
        <p:spPr>
          <a:xfrm>
            <a:off x="3327564" y="0"/>
            <a:ext cx="4562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1BD740-D6B5-4214-9631-D42021C6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89" y="1617590"/>
            <a:ext cx="1476650" cy="1574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A2DD8-3D9E-4E50-B403-722E859EC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89" y="4615213"/>
            <a:ext cx="1487283" cy="1559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6A0D18-FCAD-49CB-96A1-42A169191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069" y="4574001"/>
            <a:ext cx="1608444" cy="1641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80B746-B4C4-4E1C-B22E-71FC0F080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069" y="1651163"/>
            <a:ext cx="1551755" cy="1574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0C6224-C0AC-4489-9D23-EA95AA685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814" y="4574001"/>
            <a:ext cx="1551755" cy="15744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BCCF3C-2BD2-4481-9F5F-B8E2A2967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5125" y="1854592"/>
            <a:ext cx="1608444" cy="1574408"/>
          </a:xfrm>
          <a:prstGeom prst="rect">
            <a:avLst/>
          </a:prstGeom>
        </p:spPr>
      </p:pic>
      <p:sp>
        <p:nvSpPr>
          <p:cNvPr id="34" name="Sun 33">
            <a:extLst>
              <a:ext uri="{FF2B5EF4-FFF2-40B4-BE49-F238E27FC236}">
                <a16:creationId xmlns:a16="http://schemas.microsoft.com/office/drawing/2014/main" id="{4F8E099E-39EB-48A4-94AA-3ED1D72B7ED7}"/>
              </a:ext>
            </a:extLst>
          </p:cNvPr>
          <p:cNvSpPr/>
          <p:nvPr/>
        </p:nvSpPr>
        <p:spPr>
          <a:xfrm>
            <a:off x="10088175" y="509883"/>
            <a:ext cx="2103825" cy="15296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500" b="1" dirty="0">
                <a:solidFill>
                  <a:schemeClr val="accent5"/>
                </a:solidFill>
              </a:rPr>
              <a:t>GREAT</a:t>
            </a:r>
          </a:p>
        </p:txBody>
      </p:sp>
      <p:pic>
        <p:nvPicPr>
          <p:cNvPr id="37" name="CD2 TRACK 07">
            <a:hlinkClick r:id="" action="ppaction://media"/>
            <a:extLst>
              <a:ext uri="{FF2B5EF4-FFF2-40B4-BE49-F238E27FC236}">
                <a16:creationId xmlns:a16="http://schemas.microsoft.com/office/drawing/2014/main" id="{3E490E97-8ED5-4DA0-9C1F-88CABB58F5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05" end="2022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21164" y="86828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74DD23-B66B-4EA5-8E03-783CAC6DB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07" y="694549"/>
            <a:ext cx="646331" cy="646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7D8916-3C47-4387-AC99-403C3A4825E5}"/>
              </a:ext>
            </a:extLst>
          </p:cNvPr>
          <p:cNvSpPr txBox="1"/>
          <p:nvPr/>
        </p:nvSpPr>
        <p:spPr>
          <a:xfrm>
            <a:off x="3526341" y="956618"/>
            <a:ext cx="494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8888667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507</Words>
  <Application>Microsoft Office PowerPoint</Application>
  <PresentationFormat>Widescreen</PresentationFormat>
  <Paragraphs>136</Paragraphs>
  <Slides>38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Britannic Bold</vt:lpstr>
      <vt:lpstr>Calibri</vt:lpstr>
      <vt:lpstr>Calibri Light</vt:lpstr>
      <vt:lpstr>Comic Sans MS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84</cp:revision>
  <dcterms:created xsi:type="dcterms:W3CDTF">2023-01-31T08:21:18Z</dcterms:created>
  <dcterms:modified xsi:type="dcterms:W3CDTF">2023-03-18T12:10:01Z</dcterms:modified>
</cp:coreProperties>
</file>