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67" r:id="rId4"/>
    <p:sldId id="268" r:id="rId5"/>
    <p:sldId id="257" r:id="rId6"/>
    <p:sldId id="269" r:id="rId7"/>
    <p:sldId id="303" r:id="rId8"/>
    <p:sldId id="304" r:id="rId9"/>
    <p:sldId id="305" r:id="rId10"/>
    <p:sldId id="306" r:id="rId11"/>
    <p:sldId id="270" r:id="rId12"/>
    <p:sldId id="280" r:id="rId13"/>
    <p:sldId id="314" r:id="rId14"/>
    <p:sldId id="333" r:id="rId15"/>
    <p:sldId id="334" r:id="rId16"/>
    <p:sldId id="335" r:id="rId17"/>
    <p:sldId id="336" r:id="rId18"/>
    <p:sldId id="337" r:id="rId19"/>
    <p:sldId id="287" r:id="rId20"/>
    <p:sldId id="273" r:id="rId21"/>
    <p:sldId id="338" r:id="rId22"/>
    <p:sldId id="293" r:id="rId23"/>
    <p:sldId id="328" r:id="rId24"/>
    <p:sldId id="329" r:id="rId25"/>
    <p:sldId id="331" r:id="rId26"/>
    <p:sldId id="332" r:id="rId27"/>
    <p:sldId id="339" r:id="rId28"/>
    <p:sldId id="340" r:id="rId29"/>
    <p:sldId id="294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divides Ss into 2 teams.</a:t>
            </a:r>
          </a:p>
          <a:p>
            <a:r>
              <a:rPr lang="en-US" dirty="0"/>
              <a:t>Each team has a leader.</a:t>
            </a:r>
          </a:p>
          <a:p>
            <a:r>
              <a:rPr lang="en-US" dirty="0"/>
              <a:t>Team leaders have to play Rock, Scissors, Paper for each question. </a:t>
            </a:r>
          </a:p>
          <a:p>
            <a:r>
              <a:rPr lang="en-US" dirty="0"/>
              <a:t>The winner will get a turn to answer the question. </a:t>
            </a:r>
          </a:p>
          <a:p>
            <a:r>
              <a:rPr lang="en-US" dirty="0"/>
              <a:t>Ss can step once for a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86F8B-E003-42A9-8C2E-E3F0646C0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2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04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</a:t>
            </a:r>
            <a:r>
              <a:rPr lang="en-US" baseline="0" dirty="0" smtClean="0">
                <a:solidFill>
                  <a:srgbClr val="FF0000"/>
                </a:solidFill>
              </a:rPr>
              <a:t>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94731" y="-4207"/>
            <a:ext cx="146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2.3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0" r:id="rId15"/>
    <p:sldLayoutId id="2147483671" r:id="rId16"/>
    <p:sldLayoutId id="2147483674" r:id="rId17"/>
    <p:sldLayoutId id="2147483681" r:id="rId18"/>
    <p:sldLayoutId id="2147483688" r:id="rId19"/>
    <p:sldLayoutId id="2147483694" r:id="rId20"/>
    <p:sldLayoutId id="2147483695" r:id="rId21"/>
    <p:sldLayoutId id="2147483696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8.png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5" Type="http://schemas.openxmlformats.org/officeDocument/2006/relationships/image" Target="../media/image22.gif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slide" Target="slide7.xml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31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slide" Target="slide11.xml"/><Relationship Id="rId14" Type="http://schemas.openxmlformats.org/officeDocument/2006/relationships/image" Target="../media/image11.gif"/><Relationship Id="rId22" Type="http://schemas.openxmlformats.org/officeDocument/2006/relationships/image" Target="../media/image19.png"/><Relationship Id="rId27" Type="http://schemas.openxmlformats.org/officeDocument/2006/relationships/image" Target="../media/image23.gif"/><Relationship Id="rId30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2.3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he listening to music?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isn’t.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does.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513742"/>
            <a:ext cx="5512148" cy="853950"/>
            <a:chOff x="6535733" y="3599350"/>
            <a:chExt cx="5512148" cy="853950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5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EE8D7BB-B16A-41E6-BAC5-CFE75CD2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A7C2AF-0D69-4755-A865-218E5A54B45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E6EEC9-23EF-43D4-A6AD-0914872A868E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3F7A9-C706-421D-927F-07B0ED555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522" y="2643187"/>
            <a:ext cx="25241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0" y="313591"/>
            <a:ext cx="9170377" cy="6113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5791B7-AFD8-42A3-B9C6-D99C35780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33538"/>
            <a:ext cx="6819900" cy="420673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3501D0-71B1-4E50-B74D-396B156D2F25}"/>
              </a:ext>
            </a:extLst>
          </p:cNvPr>
          <p:cNvSpPr/>
          <p:nvPr/>
        </p:nvSpPr>
        <p:spPr>
          <a:xfrm>
            <a:off x="731520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he watching TV?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doing martial arts.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she playing chess?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she isn’t. She is listening to music.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0BEF53-AD66-485B-A09A-8BCF3707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3" y="1952625"/>
            <a:ext cx="7145817" cy="44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he riding a bike?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playing the piano.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FD8F7-FC78-47CD-8024-A88D73F5E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8" y="1708827"/>
            <a:ext cx="6581775" cy="40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she playing drums?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she isn’t. She is skating.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8E428-366E-4167-B7F4-9312F2A10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684662"/>
            <a:ext cx="6972070" cy="45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Are they doing martial arts?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1609725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they aren’t. They are playing table tennis.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360C8-A85E-48AB-84F1-5929A392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534641"/>
            <a:ext cx="7241596" cy="44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he listening to music?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1609725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playing table tennis.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BFAAF-B045-4D2B-A210-55E119C4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924050"/>
            <a:ext cx="7096125" cy="43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1" y="653760"/>
            <a:ext cx="8330763" cy="551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793" y="3059037"/>
            <a:ext cx="226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Speaking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516" y="789618"/>
            <a:ext cx="4055200" cy="5599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485900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C2302-BD8B-4DFC-9130-C052A13D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462"/>
            <a:ext cx="12192000" cy="12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C2302-BD8B-4DFC-9130-C052A13D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462"/>
            <a:ext cx="8496300" cy="876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8AA41-E042-498B-A23F-2802318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088" y="1267493"/>
            <a:ext cx="8059912" cy="557795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1A91E35-8F45-49CA-B103-8322F397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47825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892148" cy="847725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CC00CC"/>
                  </a:solidFill>
                </a:rPr>
                <a:t>Is he skating?</a:t>
              </a:r>
            </a:p>
            <a:p>
              <a:r>
                <a:rPr lang="en-US" sz="2800" b="1" dirty="0">
                  <a:solidFill>
                    <a:srgbClr val="CC00CC"/>
                  </a:solidFill>
                </a:rPr>
                <a:t>Yes, is he.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5892146" cy="847725"/>
            <a:chOff x="6223654" y="1048705"/>
            <a:chExt cx="5892146" cy="8477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CC00CC"/>
                  </a:solidFill>
                </a:rPr>
                <a:t>He is skating?</a:t>
              </a:r>
            </a:p>
            <a:p>
              <a:r>
                <a:rPr lang="en-US" sz="2800" b="1" dirty="0">
                  <a:solidFill>
                    <a:srgbClr val="CC00CC"/>
                  </a:solidFill>
                </a:rPr>
                <a:t>Yes, he is.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847725"/>
            <a:chOff x="6096001" y="3434241"/>
            <a:chExt cx="5892147" cy="8477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CC00CC"/>
                  </a:solidFill>
                </a:rPr>
                <a:t>Is he skating?</a:t>
              </a:r>
            </a:p>
            <a:p>
              <a:r>
                <a:rPr lang="en-US" sz="2800" b="1" dirty="0">
                  <a:solidFill>
                    <a:srgbClr val="CC00CC"/>
                  </a:solidFill>
                </a:rPr>
                <a:t>Yes, he is.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1063840" y="420145"/>
            <a:ext cx="72419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skating/is/he?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he/is/Yes,/.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D6AEC-1605-4C88-92DE-5226B0CBB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912" y="3580444"/>
            <a:ext cx="2219325" cy="197167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246E730-21E8-4BBC-AFF7-1E9DB5F3491A}"/>
              </a:ext>
            </a:extLst>
          </p:cNvPr>
          <p:cNvSpPr/>
          <p:nvPr/>
        </p:nvSpPr>
        <p:spPr>
          <a:xfrm>
            <a:off x="361950" y="841487"/>
            <a:ext cx="666750" cy="6253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50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962650" cy="982029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watching TV?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isn’t he. He is listening to music.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6095998" cy="982029"/>
            <a:chOff x="6223654" y="1048705"/>
            <a:chExt cx="6095998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233052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watching TV?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listening to music</a:t>
              </a:r>
              <a:r>
                <a:rPr lang="en-US" sz="3200" b="1" dirty="0">
                  <a:solidFill>
                    <a:srgbClr val="CC00CC"/>
                  </a:solidFill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TV watching?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listening music to.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1159475" y="586696"/>
            <a:ext cx="98730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he/watching/is/TV/?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isn’t./he/No,/He/to/listening/ music/.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C1888-9863-43C0-BD5F-314B68C51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76"/>
          <a:stretch/>
        </p:blipFill>
        <p:spPr>
          <a:xfrm>
            <a:off x="876299" y="3429000"/>
            <a:ext cx="4391026" cy="20993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8655BB-2965-4AE3-926A-885A47C9A411}"/>
              </a:ext>
            </a:extLst>
          </p:cNvPr>
          <p:cNvSpPr/>
          <p:nvPr/>
        </p:nvSpPr>
        <p:spPr>
          <a:xfrm>
            <a:off x="361950" y="841487"/>
            <a:ext cx="666750" cy="6253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42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660411"/>
            <a:ext cx="5962650" cy="1200328"/>
            <a:chOff x="6096000" y="4676848"/>
            <a:chExt cx="5892148" cy="10361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676848"/>
              <a:ext cx="5029200" cy="103616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doing martial arts?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they aren’t. They are playing table tennis.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1849580"/>
            <a:ext cx="5962648" cy="1200329"/>
            <a:chOff x="6223654" y="830405"/>
            <a:chExt cx="5892146" cy="12003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830405"/>
              <a:ext cx="5029200" cy="12003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b="1" dirty="0">
                <a:solidFill>
                  <a:srgbClr val="CC00CC"/>
                </a:solidFill>
              </a:endParaRP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Are they doing arts martial?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they aren’t. They are playing table tennis.</a:t>
              </a:r>
            </a:p>
            <a:p>
              <a:endParaRPr lang="en-US" sz="25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215943"/>
            <a:ext cx="5962649" cy="1200328"/>
            <a:chOff x="6096001" y="3215943"/>
            <a:chExt cx="5892147" cy="12003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215943"/>
              <a:ext cx="5029200" cy="1200328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doing martial arts?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they aren’t. They playing are table tennis.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1995615" y="478068"/>
            <a:ext cx="978732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doing/they/arts/are/martial/?</a:t>
            </a:r>
          </a:p>
          <a:p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they/No,/aren’t./ table/ They/ playing/are/tennis/.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ED790-EFE1-4029-BB02-829DEDD00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81" y="3477577"/>
            <a:ext cx="4205569" cy="20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5999654" y="2249489"/>
            <a:ext cx="5940319" cy="982029"/>
            <a:chOff x="6048397" y="4768887"/>
            <a:chExt cx="5870081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48397" y="4831577"/>
              <a:ext cx="783898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889278" y="4768887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Are they chess playing?</a:t>
              </a:r>
            </a:p>
            <a:p>
              <a:r>
                <a:rPr lang="en-US" sz="32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47827" y="3565359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Are they playing chess?</a:t>
              </a:r>
            </a:p>
            <a:p>
              <a:r>
                <a:rPr lang="en-US" sz="32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47827" y="4863302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Are playing they chess?</a:t>
              </a:r>
            </a:p>
            <a:p>
              <a:r>
                <a:rPr lang="en-US" sz="32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98730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playing/are/they/chess?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Yes/ are./they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12B6E-37FB-42D1-9A2B-3585FB2E7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990" y="3231518"/>
            <a:ext cx="2950600" cy="26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660411"/>
            <a:ext cx="5962650" cy="1200328"/>
            <a:chOff x="6096000" y="4676848"/>
            <a:chExt cx="5892148" cy="10361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676848"/>
              <a:ext cx="5029200" cy="103616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listening to music?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watching TV.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1849580"/>
            <a:ext cx="5962648" cy="1200329"/>
            <a:chOff x="6223654" y="830405"/>
            <a:chExt cx="5892146" cy="12003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830405"/>
              <a:ext cx="5029200" cy="12003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b="1" dirty="0">
                <a:solidFill>
                  <a:srgbClr val="CC00CC"/>
                </a:solidFill>
              </a:endParaRP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Is he listening to music?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isn’t he. He is TV watching.</a:t>
              </a:r>
            </a:p>
            <a:p>
              <a:endParaRPr lang="en-US" sz="25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215943"/>
            <a:ext cx="5962649" cy="1200328"/>
            <a:chOff x="6096001" y="3215943"/>
            <a:chExt cx="5892147" cy="12003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215943"/>
              <a:ext cx="5029200" cy="1200328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listening music to?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watching TV.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1193997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Listening/music/to/is/he?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he/No,/isn’t./TV/he/watching/is/.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0B648-CE03-411B-B58A-259C09CD8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6" y="3429000"/>
            <a:ext cx="44577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5999654" y="2249489"/>
            <a:ext cx="5940319" cy="982029"/>
            <a:chOff x="6048397" y="4768887"/>
            <a:chExt cx="5870081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48397" y="4831577"/>
              <a:ext cx="783898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889279" y="4768887"/>
              <a:ext cx="5029199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table tennis playing?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Yes, they are</a:t>
              </a:r>
              <a:r>
                <a:rPr lang="en-US" sz="3200" b="1" dirty="0">
                  <a:solidFill>
                    <a:srgbClr val="CC00CC"/>
                  </a:solidFill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47827" y="3565359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playing table tennis?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47827" y="4863302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playing they table tennis?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98730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playing/are/they/table/tennis?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Yes/ are./they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89619-32C7-48A0-8CED-1182B98FD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50" y="3568856"/>
            <a:ext cx="24955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5ECCA-2357-4CCC-B2C7-B593677726C9}"/>
              </a:ext>
            </a:extLst>
          </p:cNvPr>
          <p:cNvSpPr txBox="1"/>
          <p:nvPr/>
        </p:nvSpPr>
        <p:spPr>
          <a:xfrm>
            <a:off x="561975" y="1260039"/>
            <a:ext cx="110680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about what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people are doing.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listen to music, watch television, play table tennis, do martial arts, skate, play chess</a:t>
            </a:r>
            <a:r>
              <a:rPr lang="en-US" sz="3600" dirty="0"/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</a:t>
            </a:r>
            <a:r>
              <a:rPr lang="en-US" sz="3600" dirty="0">
                <a:solidFill>
                  <a:srgbClr val="0070C0"/>
                </a:solidFill>
              </a:rPr>
              <a:t> he playing chess</a:t>
            </a:r>
            <a:r>
              <a:rPr lang="en-US" sz="3600" dirty="0"/>
              <a:t>?</a:t>
            </a:r>
          </a:p>
          <a:p>
            <a:r>
              <a:rPr lang="en-US" sz="3600" dirty="0"/>
              <a:t> – Yes,</a:t>
            </a:r>
            <a:r>
              <a:rPr lang="en-US" sz="3600" dirty="0">
                <a:solidFill>
                  <a:schemeClr val="accent5"/>
                </a:solidFill>
              </a:rPr>
              <a:t> he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they </a:t>
            </a:r>
            <a:r>
              <a:rPr lang="en-US" sz="3600" dirty="0">
                <a:solidFill>
                  <a:srgbClr val="0070C0"/>
                </a:solidFill>
              </a:rPr>
              <a:t>doing martial arts</a:t>
            </a:r>
            <a:r>
              <a:rPr lang="en-US" sz="3600" dirty="0"/>
              <a:t>?</a:t>
            </a:r>
          </a:p>
          <a:p>
            <a:r>
              <a:rPr lang="en-US" sz="3600" dirty="0"/>
              <a:t> - No,</a:t>
            </a:r>
            <a:r>
              <a:rPr lang="en-US" sz="3600" dirty="0">
                <a:solidFill>
                  <a:srgbClr val="0070C0"/>
                </a:solidFill>
              </a:rPr>
              <a:t> they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They’re </a:t>
            </a:r>
            <a:r>
              <a:rPr lang="en-US" sz="3600" dirty="0">
                <a:solidFill>
                  <a:srgbClr val="0070C0"/>
                </a:solidFill>
              </a:rPr>
              <a:t>skating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</a:rPr>
              <a:t>listen to music, watch television, play table tennis, do martial arts, skate, play chess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2630" y="1815293"/>
            <a:ext cx="676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</a:t>
            </a:r>
            <a:r>
              <a:rPr lang="en-US" sz="3600" dirty="0">
                <a:solidFill>
                  <a:srgbClr val="0070C0"/>
                </a:solidFill>
              </a:rPr>
              <a:t> he playing chess</a:t>
            </a:r>
            <a:r>
              <a:rPr lang="en-US" sz="3600" dirty="0"/>
              <a:t>?</a:t>
            </a:r>
          </a:p>
          <a:p>
            <a:r>
              <a:rPr lang="en-US" sz="3600" dirty="0"/>
              <a:t> – Yes,</a:t>
            </a:r>
            <a:r>
              <a:rPr lang="en-US" sz="3600" dirty="0">
                <a:solidFill>
                  <a:schemeClr val="accent5"/>
                </a:solidFill>
              </a:rPr>
              <a:t> he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they </a:t>
            </a:r>
            <a:r>
              <a:rPr lang="en-US" sz="3600" dirty="0">
                <a:solidFill>
                  <a:srgbClr val="0070C0"/>
                </a:solidFill>
              </a:rPr>
              <a:t>doing martial arts?</a:t>
            </a:r>
          </a:p>
          <a:p>
            <a:r>
              <a:rPr lang="en-US" sz="3600" dirty="0"/>
              <a:t> - No,</a:t>
            </a:r>
            <a:r>
              <a:rPr lang="en-US" sz="3600" dirty="0">
                <a:solidFill>
                  <a:srgbClr val="0070C0"/>
                </a:solidFill>
              </a:rPr>
              <a:t> they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They’re </a:t>
            </a:r>
            <a:r>
              <a:rPr lang="en-US" sz="3600" dirty="0">
                <a:solidFill>
                  <a:srgbClr val="0070C0"/>
                </a:solidFill>
              </a:rPr>
              <a:t>skating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23).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1403815" y="190548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1448334" y="111276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69190" y="54423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769840" y="524345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454112" y="291429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  <p:sp>
        <p:nvSpPr>
          <p:cNvPr id="3" name="Oval 2">
            <a:hlinkClick r:id="rId31" action="ppaction://hlinksldjump"/>
            <a:extLst>
              <a:ext uri="{FF2B5EF4-FFF2-40B4-BE49-F238E27FC236}">
                <a16:creationId xmlns:a16="http://schemas.microsoft.com/office/drawing/2014/main" id="{69E4575E-E626-056F-4D24-4E3FD9F2FED4}"/>
              </a:ext>
            </a:extLst>
          </p:cNvPr>
          <p:cNvSpPr/>
          <p:nvPr/>
        </p:nvSpPr>
        <p:spPr>
          <a:xfrm>
            <a:off x="11428498" y="41089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5965548" y="935298"/>
            <a:ext cx="595975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he playing table tennis?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4" y="2620479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does.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isn’t 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35733" y="35993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0AD5A63-FB51-4B88-AAA2-F4DBC693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02922-5DEC-46AC-97DA-B552B71C699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6C3CCA-6E08-4B7A-8CF5-D933FA660B52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33938-5108-43D7-9590-4B207012E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113" y="2071687"/>
            <a:ext cx="26003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 they watching television?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65348" y="2591190"/>
              <a:ext cx="4627260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they aren’t.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they do.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they are.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5D0428EF-B761-4EBC-9D23-DD85987A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5C4E68-B39A-47AD-9AC4-13A93E43D2AB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DFB6FE-FF18-40A0-9361-D592216A839A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C76FF-05D0-41E0-A9EA-2FC422745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971" y="2835893"/>
            <a:ext cx="25812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 you playing video games?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he isn’t. He’s reading a comic book.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879196"/>
            <a:chOff x="6535733" y="3599350"/>
            <a:chExt cx="5512148" cy="879196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I’m not. I’m reading a comic book.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A375B7E-7A05-4B7E-A7D6-E3035FA2F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359" y="2484931"/>
            <a:ext cx="2384857" cy="262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EBD6A94B-ED67-4655-BE57-F10877083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5A85A0-874D-4114-9415-B0C617FAB8F7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F42306-2778-4DD4-8A22-F6A5228967C1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he playing chess?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he isn’t.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7FFD0A1F-B17A-4381-8173-AFA0D913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1A7F4E-D24B-4F53-BE6A-C3BF5FC5C2CC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5D17B9-0E4C-4695-A0EA-9A463A1E6385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BB8A57-A1D3-403E-A8C4-03C5311C9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049" y="2290458"/>
            <a:ext cx="23622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879</Words>
  <Application>Microsoft Office PowerPoint</Application>
  <PresentationFormat>Widescreen</PresentationFormat>
  <Paragraphs>187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82</cp:revision>
  <dcterms:created xsi:type="dcterms:W3CDTF">2023-01-31T08:21:18Z</dcterms:created>
  <dcterms:modified xsi:type="dcterms:W3CDTF">2023-03-16T16:34:25Z</dcterms:modified>
</cp:coreProperties>
</file>