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3"/>
  </p:notesMasterIdLst>
  <p:sldIdLst>
    <p:sldId id="351" r:id="rId2"/>
    <p:sldId id="352" r:id="rId3"/>
    <p:sldId id="267" r:id="rId4"/>
    <p:sldId id="268" r:id="rId5"/>
    <p:sldId id="269" r:id="rId6"/>
    <p:sldId id="341" r:id="rId7"/>
    <p:sldId id="342" r:id="rId8"/>
    <p:sldId id="338" r:id="rId9"/>
    <p:sldId id="340" r:id="rId10"/>
    <p:sldId id="270" r:id="rId11"/>
    <p:sldId id="289" r:id="rId12"/>
    <p:sldId id="343" r:id="rId13"/>
    <p:sldId id="298" r:id="rId14"/>
    <p:sldId id="345" r:id="rId15"/>
    <p:sldId id="346" r:id="rId16"/>
    <p:sldId id="347" r:id="rId17"/>
    <p:sldId id="348" r:id="rId18"/>
    <p:sldId id="349" r:id="rId19"/>
    <p:sldId id="350" r:id="rId20"/>
    <p:sldId id="344" r:id="rId21"/>
    <p:sldId id="285" r:id="rId22"/>
    <p:sldId id="332" r:id="rId23"/>
    <p:sldId id="331" r:id="rId24"/>
    <p:sldId id="284" r:id="rId25"/>
    <p:sldId id="316" r:id="rId26"/>
    <p:sldId id="293" r:id="rId27"/>
    <p:sldId id="328" r:id="rId28"/>
    <p:sldId id="294" r:id="rId29"/>
    <p:sldId id="295" r:id="rId30"/>
    <p:sldId id="296" r:id="rId31"/>
    <p:sldId id="297" r:id="rId3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2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>
      <p:cViewPr varScale="1">
        <p:scale>
          <a:sx n="82" d="100"/>
          <a:sy n="82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03/21/2023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2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5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</a:t>
            </a:r>
            <a:r>
              <a:rPr lang="en-US" baseline="0" dirty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Lesson 4.2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6" r:id="rId24"/>
    <p:sldLayoutId id="2147483691" r:id="rId25"/>
    <p:sldLayoutId id="2147483692" r:id="rId26"/>
    <p:sldLayoutId id="2147483693" r:id="rId27"/>
    <p:sldLayoutId id="2147483694" r:id="rId28"/>
    <p:sldLayoutId id="2147483698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read-book-students-study-of-2841723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ixabay.com/en/selection-pick-chose-choice-select-443127/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3.gif"/><Relationship Id="rId20" Type="http://schemas.openxmlformats.org/officeDocument/2006/relationships/image" Target="../media/image27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8.png"/><Relationship Id="rId5" Type="http://schemas.microsoft.com/office/2007/relationships/media" Target="../media/media3.WAV"/><Relationship Id="rId15" Type="http://schemas.openxmlformats.org/officeDocument/2006/relationships/image" Target="../media/image22.png"/><Relationship Id="rId10" Type="http://schemas.openxmlformats.org/officeDocument/2006/relationships/slide" Target="slide16.xml"/><Relationship Id="rId19" Type="http://schemas.openxmlformats.org/officeDocument/2006/relationships/image" Target="../media/image26.png"/><Relationship Id="rId4" Type="http://schemas.openxmlformats.org/officeDocument/2006/relationships/audio" Target="../media/media2.WAV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20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8.png"/><Relationship Id="rId5" Type="http://schemas.microsoft.com/office/2007/relationships/media" Target="../media/media3.WAV"/><Relationship Id="rId15" Type="http://schemas.openxmlformats.org/officeDocument/2006/relationships/image" Target="../media/image24.png"/><Relationship Id="rId10" Type="http://schemas.openxmlformats.org/officeDocument/2006/relationships/slide" Target="slide17.xml"/><Relationship Id="rId19" Type="http://schemas.openxmlformats.org/officeDocument/2006/relationships/image" Target="../media/image20.png"/><Relationship Id="rId4" Type="http://schemas.openxmlformats.org/officeDocument/2006/relationships/audio" Target="../media/media2.WAV"/><Relationship Id="rId9" Type="http://schemas.openxmlformats.org/officeDocument/2006/relationships/image" Target="../media/image17.png"/><Relationship Id="rId1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20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8.png"/><Relationship Id="rId5" Type="http://schemas.microsoft.com/office/2007/relationships/media" Target="../media/media3.WAV"/><Relationship Id="rId15" Type="http://schemas.openxmlformats.org/officeDocument/2006/relationships/image" Target="../media/image24.png"/><Relationship Id="rId10" Type="http://schemas.openxmlformats.org/officeDocument/2006/relationships/slide" Target="slide18.xml"/><Relationship Id="rId19" Type="http://schemas.openxmlformats.org/officeDocument/2006/relationships/image" Target="../media/image20.png"/><Relationship Id="rId4" Type="http://schemas.openxmlformats.org/officeDocument/2006/relationships/audio" Target="../media/media2.WAV"/><Relationship Id="rId9" Type="http://schemas.openxmlformats.org/officeDocument/2006/relationships/image" Target="../media/image17.png"/><Relationship Id="rId1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20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8.png"/><Relationship Id="rId5" Type="http://schemas.microsoft.com/office/2007/relationships/media" Target="../media/media3.WAV"/><Relationship Id="rId15" Type="http://schemas.openxmlformats.org/officeDocument/2006/relationships/image" Target="../media/image24.png"/><Relationship Id="rId10" Type="http://schemas.openxmlformats.org/officeDocument/2006/relationships/slide" Target="slide19.xml"/><Relationship Id="rId19" Type="http://schemas.openxmlformats.org/officeDocument/2006/relationships/image" Target="../media/image20.png"/><Relationship Id="rId4" Type="http://schemas.openxmlformats.org/officeDocument/2006/relationships/audio" Target="../media/media2.WAV"/><Relationship Id="rId9" Type="http://schemas.openxmlformats.org/officeDocument/2006/relationships/image" Target="../media/image17.png"/><Relationship Id="rId1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20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8.png"/><Relationship Id="rId5" Type="http://schemas.microsoft.com/office/2007/relationships/media" Target="../media/media3.WAV"/><Relationship Id="rId15" Type="http://schemas.openxmlformats.org/officeDocument/2006/relationships/image" Target="../media/image24.png"/><Relationship Id="rId10" Type="http://schemas.openxmlformats.org/officeDocument/2006/relationships/slide" Target="slide23.xml"/><Relationship Id="rId19" Type="http://schemas.openxmlformats.org/officeDocument/2006/relationships/image" Target="../media/image20.png"/><Relationship Id="rId4" Type="http://schemas.openxmlformats.org/officeDocument/2006/relationships/audio" Target="../media/media2.WAV"/><Relationship Id="rId9" Type="http://schemas.openxmlformats.org/officeDocument/2006/relationships/image" Target="../media/image17.png"/><Relationship Id="rId1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7284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openclipart.org/detail/215598/Big%20eyes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C567B-36A8-D1EE-390A-EDD2C802C684}"/>
              </a:ext>
            </a:extLst>
          </p:cNvPr>
          <p:cNvSpPr txBox="1"/>
          <p:nvPr/>
        </p:nvSpPr>
        <p:spPr>
          <a:xfrm>
            <a:off x="5562848" y="2840087"/>
            <a:ext cx="62579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CULTURE LESSON 2</a:t>
            </a:r>
          </a:p>
          <a:p>
            <a:pPr algn="ctr"/>
            <a:r>
              <a:rPr lang="en-VN" sz="2800">
                <a:solidFill>
                  <a:srgbClr val="00B050"/>
                </a:solidFill>
              </a:rPr>
              <a:t>PAGE 30</a:t>
            </a:r>
            <a:endParaRPr lang="en-VN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03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 with low confidence">
            <a:extLst>
              <a:ext uri="{FF2B5EF4-FFF2-40B4-BE49-F238E27FC236}">
                <a16:creationId xmlns:a16="http://schemas.microsoft.com/office/drawing/2014/main" id="{CFCC27C9-CE85-D5AE-6967-269A1BD09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9" b="52080"/>
          <a:stretch/>
        </p:blipFill>
        <p:spPr>
          <a:xfrm>
            <a:off x="1505821" y="1626586"/>
            <a:ext cx="4999385" cy="3604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86FCFD-D10C-0EB9-A5B0-F32BDB0FE911}"/>
              </a:ext>
            </a:extLst>
          </p:cNvPr>
          <p:cNvSpPr txBox="1"/>
          <p:nvPr/>
        </p:nvSpPr>
        <p:spPr>
          <a:xfrm>
            <a:off x="833071" y="766763"/>
            <a:ext cx="10830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LOOK AT THE PICTURE AND ANSWER THESE 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78CDC-EFC4-10A3-D117-3104A4A5D06A}"/>
              </a:ext>
            </a:extLst>
          </p:cNvPr>
          <p:cNvSpPr txBox="1"/>
          <p:nvPr/>
        </p:nvSpPr>
        <p:spPr>
          <a:xfrm>
            <a:off x="6981458" y="2812583"/>
            <a:ext cx="440107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FF0000"/>
                </a:solidFill>
              </a:rPr>
              <a:t>What can she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4AF3BB-EAF1-516A-B6D7-CB3D180A3C06}"/>
              </a:ext>
            </a:extLst>
          </p:cNvPr>
          <p:cNvSpPr txBox="1"/>
          <p:nvPr/>
        </p:nvSpPr>
        <p:spPr>
          <a:xfrm>
            <a:off x="6981458" y="2812583"/>
            <a:ext cx="440107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Where are they from?</a:t>
            </a:r>
          </a:p>
        </p:txBody>
      </p:sp>
    </p:spTree>
    <p:extLst>
      <p:ext uri="{BB962C8B-B14F-4D97-AF65-F5344CB8AC3E}">
        <p14:creationId xmlns:p14="http://schemas.microsoft.com/office/powerpoint/2010/main" val="38180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imeline&#10;&#10;Description automatically generated with low confidence">
            <a:extLst>
              <a:ext uri="{FF2B5EF4-FFF2-40B4-BE49-F238E27FC236}">
                <a16:creationId xmlns:a16="http://schemas.microsoft.com/office/drawing/2014/main" id="{DB9E6512-581B-3952-26F3-2C47E96E8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124336"/>
            <a:ext cx="11240001" cy="5733664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B17DEBF8-ADE0-E563-0088-EF6609E16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" t="-7334" r="3874" b="-939"/>
          <a:stretch/>
        </p:blipFill>
        <p:spPr>
          <a:xfrm>
            <a:off x="6096000" y="358601"/>
            <a:ext cx="5662246" cy="992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9BA952-9F98-E957-D231-4A6427E5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246" y="-6125"/>
            <a:ext cx="63119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funnel chart&#10;&#10;Description automatically generated">
            <a:extLst>
              <a:ext uri="{FF2B5EF4-FFF2-40B4-BE49-F238E27FC236}">
                <a16:creationId xmlns:a16="http://schemas.microsoft.com/office/drawing/2014/main" id="{7D7CADFF-4CC7-D178-5389-134D28F0C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2411412"/>
            <a:ext cx="4064000" cy="406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58381A-B354-E22A-7879-9AD607BDCA86}"/>
              </a:ext>
            </a:extLst>
          </p:cNvPr>
          <p:cNvSpPr/>
          <p:nvPr/>
        </p:nvSpPr>
        <p:spPr>
          <a:xfrm>
            <a:off x="3199438" y="2105620"/>
            <a:ext cx="57931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READ AND CHOOSE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929E768-3084-38A0-960F-0C6FC8C11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992562" y="379412"/>
            <a:ext cx="27559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663952" y="5013176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England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5" name="Rectângulo arredondado 34"/>
          <p:cNvSpPr/>
          <p:nvPr/>
        </p:nvSpPr>
        <p:spPr>
          <a:xfrm>
            <a:off x="5663952" y="5949280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Japan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endParaRPr lang="pt-P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63952" y="4077072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Australia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663952" y="1700808"/>
            <a:ext cx="4680520" cy="129614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Kate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is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from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.....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663952" y="3140968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Vietnam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5"/>
            <a:ext cx="2376264" cy="1770679"/>
          </a:xfrm>
          <a:prstGeom prst="rect">
            <a:avLst/>
          </a:prstGeom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31905" y="3140969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49864" y="4077073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31905" y="5013177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basketball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31905" y="5949281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206447">
            <a:off x="4361979" y="1827607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9 -0.00671 C 0.01537 -0.02245 0.02006 -0.03819 0.02605 -0.05139 C 0.03008 -0.07245 0.03711 -0.09282 0.04571 -0.11042 C 0.04805 -0.12292 0.05287 -0.1375 0.05743 -0.14884 C 0.06068 -0.16829 0.05599 -0.14444 0.06276 -0.16505 C 0.06472 -0.17106 0.06563 -0.18079 0.06654 -0.18727 C 0.06758 -0.20023 0.06745 -0.20579 0.07188 -0.21551 C 0.07605 -0.23495 0.08112 -0.25255 0.08386 -0.27245 C 0.08685 -0.32083 0.08672 -0.33449 0.08763 -0.40208 C 0.08659 -0.43287 0.08555 -0.45856 0.07579 -0.48542 C 0.07253 -0.49398 0.06928 -0.50185 0.06524 -0.50949 C 0.06342 -0.51343 0.06003 -0.52176 0.06003 -0.52153 C 0.0586 -0.53264 0.05339 -0.5544 0.04571 -0.55833 C 0.03998 -0.56134 0.0418 -0.55995 0.03516 -0.56644 C 0.02917 -0.57222 0.02344 -0.58032 0.0168 -0.58472 C 0.01081 -0.58889 0.00365 -0.59074 -0.00273 -0.59259 C -0.00703 -0.59398 -0.01054 -0.59769 -0.01471 -0.59884 C -0.02838 -0.60301 -0.0427 -0.60417 -0.05677 -0.60694 C -0.07539 -0.61667 -0.09687 -0.60995 -0.11549 -0.60903 C -0.12343 -0.60486 -0.13085 -0.60208 -0.13802 -0.59468 C -0.14414 -0.58843 -0.15182 -0.57616 -0.15898 -0.57245 C -0.16484 -0.56343 -0.16822 -0.55972 -0.17083 -0.54815 C -0.17109 -0.53102 -0.16822 -0.47199 -0.1746 -0.44282 C -0.17643 -0.42199 -0.18033 -0.40255 -0.18242 -0.38194 C -0.18203 -0.37315 -0.18242 -0.36435 -0.18125 -0.35579 C -0.17773 -0.325 -0.17864 -0.37569 -0.17864 -0.34144 " pathEditMode="relative" rAng="0" ptsTypes="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3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8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8.51064E-7 C 0.00695 -0.00926 0.00833 -0.02244 0.01076 -0.03493 C 0.0099 -0.0747 0.01233 -0.11494 0.00764 -0.15403 C 0.00747 -0.1568 0.00434 -0.15796 0.00295 -0.16027 C -0.00087 -0.16767 -0.00382 -0.17669 -0.00781 -0.18456 C -0.01163 -0.20514 -0.00781 -0.18271 -0.01076 -0.22549 C -0.01215 -0.2433 -0.01858 -0.26064 -0.02604 -0.27475 C -0.02864 -0.28469 -0.03229 -0.29464 -0.0368 -0.30343 C -0.0401 -0.30944 -0.04479 -0.3136 -0.04757 -0.31985 C -0.05017 -0.32494 -0.05052 -0.33187 -0.05382 -0.33627 C -0.06389 -0.34968 -0.07274 -0.35893 -0.08611 -0.36494 C -0.09392 -0.37258 -0.10139 -0.37443 -0.11076 -0.3772 C -0.12674 -0.38206 -0.14253 -0.38622 -0.15851 -0.39154 C -0.1717 -0.40333 -0.19236 -0.40148 -0.20764 -0.4038 C -0.21701 -0.40518 -0.23524 -0.40796 -0.23524 -0.40796 C -0.24062 -0.40079 -0.24323 -0.4001 -0.25069 -0.39778 C -0.25712 -0.392 -0.26493 -0.38946 -0.27222 -0.3853 C -0.27899 -0.3816 -0.28524 -0.37628 -0.29236 -0.37304 C -0.3026 -0.36217 -0.31354 -0.35222 -0.32448 -0.34228 C -0.33524 -0.33257 -0.32344 -0.33881 -0.33385 -0.33419 C -0.34774 -0.31915 -0.35642 -0.2995 -0.36771 -0.28076 C -0.37292 -0.27221 -0.37986 -0.2655 -0.38455 -0.25625 C -0.39236 -0.24075 -0.40104 -0.22202 -0.41076 -0.20907 C -0.42326 -0.19242 -0.43958 -0.18247 -0.45226 -0.16629 C -0.46719 -0.14709 -0.48368 -0.13044 -0.49844 -0.11101 C -0.50052 -0.10801 -0.50104 -0.10384 -0.50295 -0.10061 C -0.5151 -0.08187 -0.49965 -0.11379 -0.51233 -0.09043 C -0.51615 -0.08326 -0.5184 -0.07401 -0.52309 -0.068 C -0.55226 -0.02845 -0.57517 0.01827 -0.60451 0.05735 " pathEditMode="relative" ptsTypes="ffffffffffffffffffffffffffff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64477E-6 C 0.00243 -0.00855 0.00451 -0.01618 0.00607 -0.02451 C 0.00694 -0.07955 0.00625 -0.11239 0.01232 -0.1598 C 0.01284 -0.17206 0.01267 -0.18432 0.01371 -0.19657 C 0.01423 -0.20212 0.01684 -0.21299 0.01684 -0.21299 C 0.01562 -0.23982 0.02031 -0.2685 0.01232 -0.29301 C 0.00625 -0.31174 -0.00052 -0.3277 -0.00313 -0.34828 C -0.00452 -0.37465 -0.00313 -0.40749 -0.01389 -0.43247 C -0.01771 -0.44125 -0.02344 -0.44842 -0.02778 -0.45698 C -0.02882 -0.45929 -0.03073 -0.46299 -0.03073 -0.46299 C -0.03125 -0.46577 -0.0316 -0.46877 -0.03229 -0.47155 C -0.03316 -0.47409 -0.03473 -0.47641 -0.03542 -0.47941 C -0.03629 -0.48334 -0.03629 -0.49491 -0.03854 -0.50023 C -0.04236 -0.50832 -0.05018 -0.52173 -0.05538 -0.5289 C -0.06459 -0.54116 -0.05886 -0.52867 -0.06615 -0.54116 C -0.07118 -0.54949 -0.07136 -0.55457 -0.07848 -0.55966 C -0.08716 -0.56521 -0.09844 -0.56683 -0.10782 -0.56961 C -0.12552 -0.57493 -0.14184 -0.58325 -0.15851 -0.59227 C -0.14254 -0.59852 -0.13091 -0.6117 -0.11545 -0.6191 C -0.11146 -0.62072 -0.10712 -0.62072 -0.10313 -0.6228 C -0.08021 -0.63482 -0.05799 -0.65055 -0.03542 -0.66396 C -0.0165 -0.6753 0.0026 -0.68524 0.01996 -0.70097 C 0.03611 -0.71554 0.05034 -0.73612 0.06771 -0.75 C 0.08333 -0.76248 0.10121 -0.77312 0.11527 -0.78908 C 0.13507 -0.81082 0.15694 -0.82932 0.17847 -0.84828 C 0.18159 -0.85106 0.18333 -0.85545 0.18611 -0.85869 C 0.19774 -0.87257 0.18646 -0.85754 0.19843 -0.86887 C 0.20694 -0.87696 0.21458 -0.88691 0.22465 -0.8913 C 0.22968 -0.89593 0.2309 -0.90124 0.2368 -0.90356 C 0.24236 -0.91466 0.25555 -0.92645 0.26458 -0.93247 " pathEditMode="relative" ptsTypes="fffffffffffffffffffffffffffff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90194E-6 C 0.00277 -0.03238 0.00277 -0.06846 -0.00782 -0.09829 C -0.01788 -0.1272 -0.03038 -0.15218 -0.03386 -0.18433 C -0.03455 -0.2019 -0.03316 -0.21948 -0.03854 -0.23567 C -0.04913 -0.26828 -0.06459 -0.2951 -0.07691 -0.32586 C -0.08299 -0.34113 -0.08542 -0.35454 -0.09236 -0.36888 C -0.09636 -0.38946 -0.09931 -0.39316 -0.10782 -0.41189 C -0.1132 -0.42369 -0.11736 -0.4371 -0.12309 -0.44866 C -0.12535 -0.45306 -0.12865 -0.4563 -0.13073 -0.46092 C -0.13438 -0.46902 -0.14011 -0.48567 -0.14011 -0.48567 C -0.14132 -0.50255 -0.14358 -0.52221 -0.14618 -0.53886 C -0.14827 -0.5525 -0.15677 -0.56291 -0.16007 -0.57586 C -0.16598 -0.59899 -0.16598 -0.62327 -0.18004 -0.64131 C -0.18056 -0.64339 -0.18073 -0.6457 -0.1816 -0.64755 C -0.18334 -0.65125 -0.18629 -0.6538 -0.18768 -0.65773 C -0.19202 -0.66929 -0.19202 -0.67831 -0.19705 -0.68849 C -0.19879 -0.69658 -0.20278 -0.70213 -0.20625 -0.70907 C -0.21875 -0.69612 -0.22431 -0.67739 -0.23229 -0.65981 C -0.24236 -0.63738 -0.25729 -0.61125 -0.27084 -0.59228 C -0.28316 -0.57494 -0.29427 -0.55458 -0.30782 -0.53886 C -0.33785 -0.50371 -0.30157 -0.55088 -0.33229 -0.51226 C -0.34948 -0.49076 -0.36424 -0.46763 -0.38004 -0.44473 C -0.38837 -0.43271 -0.39879 -0.42299 -0.40625 -0.40981 C -0.42136 -0.38298 -0.43802 -0.35801 -0.45382 -0.33187 C -0.46875 -0.30736 -0.45417 -0.32309 -0.47084 -0.29903 C -0.48629 -0.2766 -0.50382 -0.25717 -0.51979 -0.23567 C -0.52848 -0.22434 -0.53976 -0.21717 -0.54775 -0.20491 C -0.55608 -0.19219 -0.56441 -0.17878 -0.5724 -0.16582 C -0.58091 -0.15218 -0.59045 -0.14177 -0.6 -0.12905 C -0.60452 -0.12281 -0.60452 -0.12373 -0.60782 -0.1168 C -0.60938 -0.11333 -0.61233 -0.10662 -0.61233 -0.10662 " pathEditMode="relative" ptsTypes="ffffffffffffffffffffffffffffff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663952" y="4077072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soup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5" name="Rectângulo arredondado 34"/>
          <p:cNvSpPr/>
          <p:nvPr/>
        </p:nvSpPr>
        <p:spPr>
          <a:xfrm>
            <a:off x="5663952" y="5949280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pancakes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endParaRPr lang="pt-P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63952" y="5013176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salad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519936" y="1700808"/>
            <a:ext cx="4824536" cy="129614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She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can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make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......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663952" y="3140968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pasta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5"/>
            <a:ext cx="2376264" cy="1770679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361979" y="1827607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3140969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4077073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49864" y="5013177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4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5949281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4.07407E-6 C 0.00951 -0.01898 0.01029 -0.03958 0.01407 -0.06157 C 0.01459 -0.06458 0.01576 -0.06689 0.01641 -0.06967 C 0.0181 -0.07685 0.01836 -0.08495 0.0198 -0.09236 C 0.02019 -0.09444 0.02071 -0.09629 0.02097 -0.09838 C 0.02188 -0.10393 0.02227 -0.10949 0.02331 -0.11504 C 0.02409 -0.11921 0.02566 -0.12708 0.02566 -0.12685 C 0.02644 -0.14745 0.02683 -0.15625 0.03021 -0.17407 C 0.03099 -0.1831 0.03347 -0.19166 0.03373 -0.20069 C 0.03542 -0.25555 0.03347 -0.2831 0.03724 -0.32824 C 0.03672 -0.37384 0.03698 -0.41921 0.03594 -0.46504 C 0.03555 -0.48055 0.03165 -0.50092 0.03021 -0.51643 C 0.02878 -0.53287 0.02735 -0.54953 0.02214 -0.56365 C 0.02032 -0.57638 0.01667 -0.58379 0.0129 -0.59444 C 0.00873 -0.60601 0.00547 -0.62685 -0.00091 -0.63518 C -0.00794 -0.64444 -0.01549 -0.65138 -0.02291 -0.65972 C -0.03359 -0.67176 -0.04049 -0.6787 -0.05299 -0.68449 C -0.06979 -0.68287 -0.07265 -0.68287 -0.08515 -0.67824 C -0.08945 -0.67314 -0.09244 -0.66944 -0.09804 -0.66597 C -0.10039 -0.66458 -0.10494 -0.6618 -0.10494 -0.66157 C -0.11171 -0.65324 -0.11497 -0.64884 -0.11992 -0.63726 C -0.12031 -0.63541 -0.12148 -0.625 -0.12447 -0.62708 C -0.12656 -0.6287 -0.12721 -0.64051 -0.12799 -0.64328 C -0.13059 -0.65231 -0.13072 -0.65115 -0.13489 -0.6537 C -0.14869 -0.65208 -0.15885 -0.65277 -0.16835 -0.63518 C -0.16914 -0.63101 -0.16992 -0.62731 -0.1707 -0.62314 C -0.17109 -0.62106 -0.17187 -0.61689 -0.17187 -0.61666 C -0.17226 -0.58541 -0.17252 -0.55416 -0.17304 -0.52268 C -0.1733 -0.51041 -0.17356 -0.49791 -0.17421 -0.48564 C -0.17434 -0.48287 -0.17526 -0.47754 -0.17526 -0.47731 " pathEditMode="relative" rAng="0" ptsTypes="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-342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8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30805E-7 C -0.00243 -0.00925 0.00052 -0.01897 0.00156 -0.02868 C 0.00104 -0.0895 0.00104 -0.1501 -2.22222E-6 -0.21092 C -0.00018 -0.2174 -0.0033 -0.22803 -0.00469 -0.23358 C -0.00521 -0.23567 -0.00625 -0.2396 -0.00625 -0.2396 C -0.00886 -0.26226 -0.01007 -0.28724 -0.0184 -0.30736 C -0.02188 -0.31592 -0.0217 -0.32054 -0.02778 -0.32586 C -0.03715 -0.34251 -0.04375 -0.35107 -0.05695 -0.36263 C -0.06233 -0.36749 -0.06649 -0.37512 -0.0724 -0.37905 C -0.08438 -0.38715 -0.09948 -0.38622 -0.11233 -0.38923 C -0.11493 -0.39131 -0.11893 -0.39177 -0.11997 -0.39547 C -0.12066 -0.39778 -0.11702 -0.39848 -0.11545 -0.39963 C -0.11094 -0.40287 -0.1092 -0.40357 -0.10469 -0.40565 C -0.09427 -0.41952 -0.08177 -0.42415 -0.06927 -0.43432 C -0.05295 -0.44751 -0.03802 -0.46231 -0.02153 -0.47549 C -0.01372 -0.48173 -0.00382 -0.4859 0.00312 -0.49376 C 0.01667 -0.50925 0.03281 -0.52105 0.04618 -0.53678 C 0.06753 -0.56198 0.08663 -0.58511 0.11076 -0.60662 C 0.11406 -0.61309 0.11823 -0.61841 0.12153 -0.62489 C 0.12413 -0.6353 0.13194 -0.64131 0.13993 -0.64131 " pathEditMode="relative" ptsTypes="fffffffffffffffffff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20629E-6 C 0.00573 -0.00508 0.00798 -0.01225 0.01076 -0.02035 C 0.01215 -0.02451 0.01389 -0.03283 0.01389 -0.03283 C 0.01614 -0.05388 0.01805 -0.06452 0.01389 -0.09019 C 0.01302 -0.09597 0.00868 -0.09967 0.00625 -0.10453 C -0.0007 -0.11794 -0.0066 -0.13228 -0.01372 -0.14546 C -0.01649 -0.1561 -0.01997 -0.16581 -0.02292 -0.17622 C -0.02379 -0.22132 -0.01667 -0.24167 -0.03073 -0.27266 C -0.03195 -0.27913 -0.03281 -0.28515 -0.03524 -0.29116 C -0.03698 -0.29532 -0.04149 -0.30319 -0.04149 -0.30319 C -0.04427 -0.31799 -0.04583 -0.31591 -0.04757 -0.33394 C -0.04913 -0.37048 -0.04879 -0.40887 -0.06458 -0.44056 C -0.0684 -0.45999 -0.0625 -0.43524 -0.07379 -0.45906 C -0.07674 -0.46554 -0.07708 -0.47317 -0.07986 -0.47941 C -0.08715 -0.49583 -0.09583 -0.50485 -0.1092 -0.51225 C -0.11684 -0.51641 -0.12431 -0.52127 -0.13229 -0.52451 C -0.13629 -0.52613 -0.14462 -0.52867 -0.14462 -0.52867 C -0.16042 -0.54347 -0.17969 -0.54833 -0.19844 -0.5511 C -0.22083 -0.56336 -0.24236 -0.55619 -0.26754 -0.55527 C -0.27465 -0.55157 -0.28038 -0.54787 -0.28611 -0.54116 C -0.28941 -0.537 -0.29531 -0.52867 -0.29531 -0.52867 C -0.2974 -0.51803 -0.29479 -0.50578 -0.29844 -0.49583 C -0.29965 -0.49282 -0.30122 -0.50161 -0.30295 -0.50416 C -0.30886 -0.51318 -0.31476 -0.51965 -0.31997 -0.52867 C -0.33021 -0.54648 -0.33924 -0.55134 -0.35226 -0.56382 C -0.36493 -0.57562 -0.3467 -0.56452 -0.36458 -0.57377 C -0.38889 -0.60615 -0.42309 -0.62349 -0.45677 -0.63112 C -0.46441 -0.63621 -0.47205 -0.6369 -0.47986 -0.6413 C -0.49011 -0.64708 -0.50087 -0.65656 -0.51215 -0.6598 C -0.54705 -0.66998 -0.59965 -0.66396 -0.62761 -0.66396 " pathEditMode="relative" ptsTypes="fffffffffffffffffffffffffffff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67345E-6 C 0.00087 -0.02822 0.00208 -0.04765 0.00451 -0.07378 C 0.00399 -0.09899 0.00469 -0.12419 0.00295 -0.1494 C 0.00208 -0.16351 -0.00573 -0.1797 -0.00938 -0.19265 C -0.01337 -0.20699 -0.01684 -0.22179 -0.02153 -0.23567 C -0.02934 -0.25833 -0.02656 -0.24122 -0.0309 -0.26226 C -0.0349 -0.28123 -0.03785 -0.30782 -0.04462 -0.32771 C -0.05139 -0.34783 -0.05729 -0.36957 -0.06476 -0.38923 C -0.07118 -0.40634 -0.06979 -0.3957 -0.07396 -0.40981 C -0.07847 -0.42507 -0.08038 -0.44358 -0.08785 -0.45699 C -0.09879 -0.47642 -0.10833 -0.49607 -0.11858 -0.51642 C -0.12205 -0.53076 -0.12587 -0.53377 -0.13229 -0.5451 C -0.1408 -0.56037 -0.14774 -0.57285 -0.15694 -0.58812 C -0.16823 -0.60685 -0.17882 -0.62581 -0.19236 -0.64131 C -0.19601 -0.64547 -0.19774 -0.65195 -0.20156 -0.65565 C -0.21024 -0.66444 -0.21979 -0.66999 -0.22934 -0.67623 C -0.23837 -0.68201 -0.23524 -0.68271 -0.24462 -0.68641 C -0.2658 -0.69496 -0.28733 -0.69543 -0.30938 -0.69681 C -0.31215 -0.69728 -0.32795 -0.70074 -0.33229 -0.69681 C -0.33403 -0.69519 -0.33247 -0.69057 -0.33385 -0.68849 C -0.33941 -0.68016 -0.34375 -0.68016 -0.35087 -0.67831 C -0.36372 -0.6642 -0.37917 -0.65172 -0.39392 -0.64131 C -0.40226 -0.63553 -0.41181 -0.63298 -0.42014 -0.62697 C -0.43941 -0.61333 -0.45972 -0.59598 -0.47552 -0.57586 C -0.4816 -0.55851 -0.4908 -0.54649 -0.49844 -0.53076 C -0.50504 -0.51781 -0.51042 -0.50463 -0.51858 -0.49376 C -0.52118 -0.48358 -0.52882 -0.48104 -0.53229 -0.47133 " pathEditMode="relative" ptsTypes="ffffffffffffffffffffffffff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639651" y="5017341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salad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5" name="Rectângulo arredondado 34"/>
          <p:cNvSpPr/>
          <p:nvPr/>
        </p:nvSpPr>
        <p:spPr>
          <a:xfrm>
            <a:off x="5663952" y="5949280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pancakes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endParaRPr lang="pt-P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43435" y="3162445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pasta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639651" y="1700808"/>
            <a:ext cx="5220071" cy="129614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Her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brother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can’t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make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....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663952" y="4083533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soup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5"/>
            <a:ext cx="2376264" cy="1770679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361979" y="1827607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4" y="4055714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49863" y="4961704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40883" y="3162444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4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5949281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64 0.06504 C 0.06407 0.05046 0.06094 0.05694 0.06615 0.04652 C 0.06966 0.03958 0.07578 0.03426 0.08047 0.02824 C 0.08321 0.02453 0.08477 0.0199 0.08685 0.01597 C 0.0875 0.01458 0.08907 0.01389 0.08998 0.01273 C 0.09662 0.00301 0.10365 -0.00672 0.10756 -0.01829 C 0.1112 -0.06389 0.10677 -0.10973 0.11706 -0.15417 C 0.11901 -0.17107 0.12019 -0.18773 0.12175 -0.20486 C 0.1224 -0.21227 0.12487 -0.22639 0.12487 -0.22593 C 0.12839 -0.28912 0.12761 -0.26297 0.12487 -0.37223 C 0.12474 -0.3794 0.12422 -0.37871 0.12019 -0.38264 C 0.11602 -0.39931 0.10365 -0.41273 0.0931 -0.4257 C 0.08177 -0.43936 0.09011 -0.43334 0.08047 -0.43936 C 0.07474 -0.44723 0.07344 -0.45186 0.06459 -0.45463 C 0.06042 -0.4588 0.05599 -0.46065 0.05039 -0.46227 C 0.04141 -0.47061 0.02735 -0.47246 0.01537 -0.47431 C -3.125E-6 -0.47408 -0.01536 -0.47385 -0.03073 -0.47315 C -0.04713 -0.47223 -0.06263 -0.46459 -0.07825 -0.46088 C -0.0914 -0.45463 -0.10547 -0.44676 -0.11953 -0.44236 C -0.12096 -0.44144 -0.13385 -0.43287 -0.13698 -0.43033 C -0.1414 -0.42686 -0.14297 -0.42269 -0.14804 -0.41945 C -0.14974 -0.41412 -0.15286 -0.41181 -0.15599 -0.40718 C -0.16002 -0.3919 -0.17213 -0.38102 -0.17669 -0.36574 C -0.17942 -0.35672 -0.17838 -0.34699 -0.18138 -0.33843 C -0.18437 -0.31713 -0.18138 -0.27547 -0.18138 -0.27523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-2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8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C -0.00833 -0.03241 -0.01862 -0.06389 -0.03073 -0.09398 C -0.03346 -0.10069 -0.03607 -0.10764 -0.03854 -0.11481 C -0.04284 -0.12731 -0.05065 -0.15347 -0.05065 -0.15324 C -0.05221 -0.17037 -0.05677 -0.19051 -0.06146 -0.20671 C -0.06771 -0.27708 -0.06185 -0.20255 -0.06614 -0.29699 C -0.06666 -0.30856 -0.07083 -0.31713 -0.07226 -0.32778 C -0.07435 -0.34398 -0.07539 -0.35949 -0.08008 -0.37477 C -0.08138 -0.38403 -0.08229 -0.3912 -0.08607 -0.3993 C -0.09049 -0.42245 -0.09883 -0.44143 -0.11081 -0.45903 C -0.11719 -0.46805 -0.12448 -0.48148 -0.13385 -0.48542 C -0.14219 -0.49653 -0.15065 -0.5044 -0.16146 -0.50995 C -0.17239 -0.52454 -0.18398 -0.5294 -0.19687 -0.53889 C -0.20716 -0.54606 -0.21706 -0.55278 -0.2276 -0.55926 C -0.24375 -0.56921 -0.25833 -0.58241 -0.27383 -0.59421 C -0.28698 -0.60417 -0.30169 -0.6081 -0.31549 -0.61667 C -0.32565 -0.62315 -0.33581 -0.62893 -0.34622 -0.63495 C -0.35351 -0.63912 -0.35768 -0.64514 -0.36614 -0.64514 " pathEditMode="relative" rAng="0" ptsTypes="AAAAAAAAAAAAAAAA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-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C -0.01653 -0.00741 -0.0332 -0.01575 -0.04778 -0.02871 C -0.05468 -0.03496 -0.06093 -0.0426 -0.0677 -0.04931 C -0.07812 -0.05973 -0.08372 -0.07732 -0.09388 -0.0882 C -0.1121 -0.10764 -0.13229 -0.12385 -0.14778 -0.14746 C -0.15768 -0.1625 -0.16809 -0.17616 -0.17851 -0.19051 C -0.18815 -0.20394 -0.2026 -0.21042 -0.2125 -0.22338 C -0.21627 -0.22871 -0.22929 -0.24931 -0.23541 -0.25209 C -0.2427 -0.26158 -0.24987 -0.26922 -0.2569 -0.27871 C -0.26562 -0.29028 -0.27382 -0.30487 -0.28164 -0.3176 C -0.2875 -0.34121 -0.30195 -0.35764 -0.31705 -0.37107 C -0.322 -0.38079 -0.322 -0.38195 -0.33072 -0.37894 C -0.34674 -0.36181 -0.36419 -0.34306 -0.38164 -0.32801 C -0.38971 -0.32107 -0.39895 -0.31598 -0.40625 -0.30741 C -0.42643 -0.2838 -0.45 -0.2676 -0.4707 -0.24584 C -0.47552 -0.24098 -0.47968 -0.23565 -0.48476 -0.23149 C -0.48958 -0.22732 -0.49518 -0.22547 -0.5 -0.2213 C -0.50377 -0.21783 -0.5069 -0.21274 -0.51054 -0.20903 C -0.51875 -0.20163 -0.52669 -0.19422 -0.53528 -0.18843 C -0.53841 -0.18635 -0.54166 -0.18496 -0.5444 -0.18241 C -0.55559 -0.17223 -0.56575 -0.15973 -0.57669 -0.14954 C -0.5901 -0.13727 -0.60377 -0.12524 -0.61705 -0.11274 C -0.62643 -0.10371 -0.63502 -0.0926 -0.64466 -0.08403 C -0.65572 -0.07431 -0.65156 -0.08218 -0.66158 -0.07176 C -0.67291 -0.06019 -0.66289 -0.0669 -0.67239 -0.0595 C -0.67851 -0.05487 -0.68554 -0.05139 -0.69075 -0.04514 C -0.69466 -0.04051 -0.69791 -0.03565 -0.70156 -0.03079 C -0.70273 -0.02917 -0.70625 -0.02871 -0.70625 -0.02848 " pathEditMode="relative" rAng="0" ptsTypes="AAAAAAAAAAAAAAAAAAAAAAA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13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5087E-6 C 0.00625 -0.00879 0.00902 -0.0333 0.01423 -0.04671 C 0.01614 -0.05919 0.01753 -0.07191 0.01892 -0.08463 C 0.0184 -0.12208 0.01875 -0.15931 0.01736 -0.19676 C 0.01718 -0.20324 0.01441 -0.20925 0.01423 -0.21572 C 0.01198 -0.27884 0.01718 -0.33711 -8.33333E-7 -0.39538 C -0.00365 -0.43098 -0.00695 -0.46012 -0.01754 -0.49272 C -0.02448 -0.51376 -0.01702 -0.49827 -0.02396 -0.51168 C -0.02674 -0.52994 -0.03021 -0.55006 -0.03663 -0.56671 C -0.03854 -0.57989 -0.03959 -0.59399 -0.04288 -0.60671 C -0.04601 -0.61873 -0.04757 -0.62012 -0.05087 -0.63006 C -0.05625 -0.64647 -0.05087 -0.63653 -0.06198 -0.6511 L -0.06198 -0.6511 C -0.06302 -0.65318 -0.06337 -0.65619 -0.06511 -0.65757 C -0.06754 -0.65942 -0.07049 -0.65896 -0.07309 -0.65965 C -0.079 -0.66497 -0.08542 -0.66752 -0.09219 -0.67029 C -0.09479 -0.68069 -0.0882 -0.68185 -0.08108 -0.68509 C -0.06598 -0.69226 -0.05295 -0.69989 -0.0382 -0.70821 C -0.01841 -0.71954 0.00087 -0.73272 0.02048 -0.74428 C 0.03489 -0.75283 0.05052 -0.75838 0.06493 -0.7674 C 0.10017 -0.78936 0.05399 -0.76324 0.08559 -0.78428 C 0.0967 -0.79168 0.0934 -0.78497 0.10312 -0.79491 C 0.11441 -0.80671 0.12187 -0.81387 0.13489 -0.82243 C 0.14531 -0.83676 0.15937 -0.84509 0.17291 -0.8541 C 0.19635 -0.8696 0.17239 -0.85503 0.19357 -0.87306 C 0.22517 -0.89989 0.18698 -0.8622 0.21892 -0.89226 C 0.23784 -0.91029 0.25573 -0.92809 0.27604 -0.94289 C 0.29288 -0.95515 0.27934 -0.94867 0.29045 -0.95353 C 0.2993 -0.96139 0.3085 -0.96671 0.31736 -0.97457 C 0.32152 -0.97804 0.32448 -0.98358 0.32847 -0.98728 C 0.33975 -0.99769 0.33507 -0.99191 0.33958 -0.99792 " pathEditMode="relative" ptsTypes="fffffffffffFffffffffffffffffff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663952" y="4077072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pasta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5" name="Rectângulo arredondado 34"/>
          <p:cNvSpPr/>
          <p:nvPr/>
        </p:nvSpPr>
        <p:spPr>
          <a:xfrm>
            <a:off x="5663952" y="5949280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salad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endParaRPr lang="pt-P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46948" y="5002913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pancakes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663951" y="1581073"/>
            <a:ext cx="5161365" cy="152062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Her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grandma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can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make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....  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681912" y="3168787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soup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6"/>
            <a:ext cx="2376264" cy="1491820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361979" y="1827607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10791" y="4997450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4077073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10792" y="3168593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5949281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C 0.00417 -0.03958 0.00534 -0.08102 0.00768 -0.12222 C 0.00925 -0.14838 0.00833 -0.12685 0.01133 -0.15347 C 0.01511 -0.18542 0.01758 -0.2213 0.01914 -0.25509 C 0.01862 -0.31667 0.02162 -0.50949 0.00886 -0.5912 C 0.00755 -0.61713 0.00508 -0.63009 0.0013 -0.65301 C 0.00013 -0.66667 -0.00052 -0.68264 -0.00377 -0.69282 C -0.00534 -0.69745 -0.00742 -0.69954 -0.00885 -0.70417 C -0.01458 -0.72176 -0.01862 -0.74306 -0.02656 -0.75116 C -0.03542 -0.77778 -0.04167 -0.77917 -0.05456 -0.78241 C -0.07474 -0.79491 -0.07604 -0.78889 -0.10651 -0.78611 C -0.11393 -0.78056 -0.12357 -0.77778 -0.13073 -0.7669 C -0.13555 -0.7588 -0.13906 -0.75162 -0.14453 -0.74722 C -0.15013 -0.73056 -0.1556 -0.71759 -0.16107 -0.70046 C -0.1668 -0.68264 -0.16888 -0.65532 -0.17266 -0.63403 C -0.17331 -0.62454 -0.17604 -0.6162 -0.17643 -0.60671 C -0.17747 -0.56782 -0.17695 -0.5287 -0.1776 -0.48935 C -0.17773 -0.48125 -0.17812 -0.47338 -0.17891 -0.46574 C -0.18151 -0.43241 -0.18151 -0.43542 -0.18151 -0.4463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395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8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C 0.01081 -0.04004 -0.00013 -0.08472 0.01445 -0.12245 C 0.01575 -0.13403 0.0168 -0.14375 0.0207 -0.1544 C 0.02448 -0.19004 0.02279 -0.17569 0.02552 -0.19861 C 0.02448 -0.23935 0.02669 -0.25393 0.01914 -0.28541 C 0.01784 -0.30625 0.01719 -0.34514 0.00794 -0.36342 C 0.00573 -0.37916 0.00221 -0.3949 -0.00156 -0.41018 C -0.00208 -0.41551 -0.00221 -0.42153 -0.00313 -0.42685 C -0.00378 -0.43148 -0.0056 -0.43518 -0.00625 -0.43981 C -0.00951 -0.46018 -0.00612 -0.45046 -0.00938 -0.46504 C -0.01458 -0.48819 -0.02083 -0.51088 -0.02383 -0.53472 C -0.02435 -0.55023 -0.02409 -0.56574 -0.02539 -0.58125 C -0.02656 -0.59745 -0.03125 -0.60972 -0.03646 -0.62361 C -0.03841 -0.6287 -0.03893 -0.63541 -0.04115 -0.64051 C -0.05508 -0.67106 -0.07969 -0.69097 -0.10469 -0.70185 C -0.11615 -0.70671 -0.10208 -0.70532 -0.11419 -0.71227 C -0.11719 -0.71412 -0.1207 -0.71365 -0.12383 -0.71435 C -0.1306 -0.71736 -0.1375 -0.71967 -0.1444 -0.72268 C -0.14596 -0.72338 -0.14909 -0.72477 -0.14909 -0.72453 C -0.16081 -0.72407 -0.1724 -0.72453 -0.18399 -0.72268 C -0.18919 -0.72199 -0.19479 -0.71458 -0.2 -0.71227 C -0.20352 -0.70903 -0.20781 -0.7074 -0.21107 -0.70393 C -0.2125 -0.70231 -0.21302 -0.69953 -0.21419 -0.69768 C -0.22188 -0.68611 -0.21927 -0.68842 -0.22695 -0.68495 C -0.23646 -0.67592 -0.23997 -0.66365 -0.24271 -0.64884 C -0.24675 -0.65416 -0.2569 -0.66875 -0.26185 -0.67222 C -0.27813 -0.68379 -0.29596 -0.69004 -0.31419 -0.69328 C -0.31784 -0.69398 -0.32175 -0.69467 -0.32539 -0.69537 C -0.3349 -0.69699 -0.35378 -0.69977 -0.35378 -0.69953 C -0.38073 -0.70833 -0.40925 -0.70162 -0.43646 -0.69768 C -0.45 -0.69259 -0.46445 -0.68935 -0.47774 -0.68287 C -0.49219 -0.67569 -0.50716 -0.66435 -0.52227 -0.65949 C -0.528 -0.6544 -0.53281 -0.65115 -0.53958 -0.64884 C -0.54115 -0.64745 -0.5444 -0.64467 -0.5444 -0.64444 " pathEditMode="relative" rAng="0" ptsTypes="AAAAAAAAAAAAAAAAAAAAAAAAAAAAAAAA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51" y="-3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1.38728E-6 C -0.00122 -0.03676 -0.00296 -0.05618 -0.00817 -0.08878 C -0.01008 -0.10196 -0.00956 -0.10867 -0.01112 -0.12254 C -0.01181 -0.12832 -0.01424 -0.13965 -0.01424 -0.13965 C -0.01476 -0.17271 -0.01511 -0.20578 -0.01598 -0.23884 C -0.0165 -0.25572 -0.02032 -0.27306 -0.02223 -0.28971 C -0.02674 -0.32971 -0.03508 -0.36971 -0.04463 -0.40809 C -0.05036 -0.4319 -0.06563 -0.43977 -0.07466 -0.45873 C -0.09463 -0.50011 -0.1231 -0.54011 -0.15869 -0.55607 C -0.16546 -0.56439 -0.1724 -0.5674 -0.18091 -0.57295 C -0.18542 -0.57595 -0.18924 -0.58104 -0.19376 -0.58358 C -0.22431 -0.6 -0.25921 -0.58913 -0.29202 -0.58982 C -0.29254 -0.59838 -0.29254 -0.60693 -0.29376 -0.61526 C -0.29532 -0.62543 -0.31147 -0.64069 -0.31754 -0.64901 C -0.32796 -0.66312 -0.3389 -0.67769 -0.35105 -0.68925 C -0.35296 -0.6911 -0.35539 -0.69133 -0.35713 -0.69341 C -0.36529 -0.70219 -0.37206 -0.71514 -0.38091 -0.723 C -0.38386 -0.72555 -0.38733 -0.72693 -0.39046 -0.72925 C -0.39845 -0.73549 -0.40417 -0.74659 -0.41286 -0.75052 C -0.41824 -0.75792 -0.42275 -0.76347 -0.43022 -0.7674 C -0.43334 -0.76901 -0.43994 -0.77156 -0.43994 -0.77156 C -0.45452 -0.78543 -0.43317 -0.76647 -0.45088 -0.77803 C -0.45817 -0.78289 -0.46042 -0.78705 -0.46667 -0.79283 C -0.4698 -0.79584 -0.47622 -0.80115 -0.47622 -0.80115 " pathEditMode="relative" ptsTypes="fffffffffffffffffffffff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6763E-6 C -0.00209 -0.01156 -0.00295 -0.02266 -0.00625 -0.03376 C -0.01563 -0.10196 -0.03629 -0.16948 -0.06823 -0.22404 C -0.07917 -0.24277 -0.07813 -0.2652 -0.08577 -0.28532 C -0.08941 -0.3193 -0.10399 -0.34589 -0.11736 -0.3741 C -0.12604 -0.3926 -0.1283 -0.41503 -0.13334 -0.43537 C -0.13681 -0.46335 -0.15278 -0.49688 -0.16511 -0.52 C -0.16667 -0.523 -0.16702 -0.52717 -0.16823 -0.53063 C -0.1717 -0.54127 -0.17153 -0.53734 -0.17465 -0.54959 C -0.17813 -0.56347 -0.17952 -0.57757 -0.18577 -0.58982 C -0.18906 -0.61641 -0.19375 -0.62358 -0.20799 -0.64254 C -0.21337 -0.64971 -0.21597 -0.65572 -0.22379 -0.65965 C -0.24045 -0.65295 -0.24653 -0.63977 -0.25868 -0.62358 C -0.27535 -0.60139 -0.29514 -0.58312 -0.31268 -0.56231 C -0.33906 -0.53087 -0.3217 -0.54936 -0.34132 -0.52 C -0.37118 -0.47514 -0.40868 -0.43884 -0.44601 -0.40578 C -0.47309 -0.38173 -0.50104 -0.34636 -0.53177 -0.33179 C -0.54063 -0.32 -0.5316 -0.32971 -0.54288 -0.32347 C -0.55035 -0.3193 -0.55365 -0.30867 -0.56354 -0.30867 " pathEditMode="relative" ptsTypes="ffffffffffffffffff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8czKBaE9i.png"/>
          <p:cNvPicPr>
            <a:picLocks noChangeAspect="1"/>
          </p:cNvPicPr>
          <p:nvPr/>
        </p:nvPicPr>
        <p:blipFill>
          <a:blip r:embed="rId8" cstate="print"/>
          <a:srcRect l="25850" t="3380" r="3114" b="4867"/>
          <a:stretch>
            <a:fillRect/>
          </a:stretch>
        </p:blipFill>
        <p:spPr>
          <a:xfrm rot="5400000">
            <a:off x="794791" y="2177483"/>
            <a:ext cx="5417841" cy="3744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Picture 50" descr="people gam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151784" y="44624"/>
            <a:ext cx="3600400" cy="177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0" descr="people game.png"/>
          <p:cNvPicPr>
            <a:picLocks noChangeAspect="1"/>
          </p:cNvPicPr>
          <p:nvPr/>
        </p:nvPicPr>
        <p:blipFill>
          <a:blip r:embed="rId9" cstate="print"/>
          <a:srcRect l="26552"/>
          <a:stretch>
            <a:fillRect/>
          </a:stretch>
        </p:blipFill>
        <p:spPr bwMode="auto">
          <a:xfrm>
            <a:off x="1524001" y="1"/>
            <a:ext cx="2140669" cy="1700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bo 11"/>
          <p:cNvSpPr/>
          <p:nvPr/>
        </p:nvSpPr>
        <p:spPr>
          <a:xfrm flipH="1" flipV="1">
            <a:off x="2207568" y="188640"/>
            <a:ext cx="2448272" cy="1800200"/>
          </a:xfrm>
          <a:prstGeom prst="cube">
            <a:avLst>
              <a:gd name="adj" fmla="val 10152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ângulo 20"/>
          <p:cNvSpPr/>
          <p:nvPr/>
        </p:nvSpPr>
        <p:spPr>
          <a:xfrm flipV="1">
            <a:off x="2567608" y="332656"/>
            <a:ext cx="1944216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ângulo 12"/>
          <p:cNvSpPr/>
          <p:nvPr/>
        </p:nvSpPr>
        <p:spPr>
          <a:xfrm flipV="1">
            <a:off x="2711624" y="548680"/>
            <a:ext cx="1656184" cy="93610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ângulo 19"/>
          <p:cNvSpPr/>
          <p:nvPr/>
        </p:nvSpPr>
        <p:spPr>
          <a:xfrm flipV="1">
            <a:off x="2783632" y="620688"/>
            <a:ext cx="1512168" cy="79208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ângulo arredondado 33"/>
          <p:cNvSpPr/>
          <p:nvPr/>
        </p:nvSpPr>
        <p:spPr>
          <a:xfrm>
            <a:off x="5663952" y="4077072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grandma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5" name="Rectângulo arredondado 34"/>
          <p:cNvSpPr/>
          <p:nvPr/>
        </p:nvSpPr>
        <p:spPr>
          <a:xfrm>
            <a:off x="5663952" y="3140968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brother</a:t>
            </a:r>
            <a:endParaRPr lang="pt-PT" sz="1600" b="1" dirty="0">
              <a:solidFill>
                <a:prstClr val="black"/>
              </a:solidFill>
              <a:latin typeface="Kristen ITC" pitchFamily="66" charset="0"/>
            </a:endParaRPr>
          </a:p>
          <a:p>
            <a:pPr algn="ctr"/>
            <a:endParaRPr lang="pt-P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ângulo arredondado 37"/>
          <p:cNvSpPr/>
          <p:nvPr/>
        </p:nvSpPr>
        <p:spPr>
          <a:xfrm>
            <a:off x="5663952" y="5965651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family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9" name="Rectângulo arredondado 38"/>
          <p:cNvSpPr/>
          <p:nvPr/>
        </p:nvSpPr>
        <p:spPr>
          <a:xfrm>
            <a:off x="5663952" y="1558524"/>
            <a:ext cx="4674667" cy="151216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She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loves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cooking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with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 </a:t>
            </a:r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her</a:t>
            </a:r>
            <a:r>
              <a:rPr lang="pt-PT" sz="3200" b="1" dirty="0">
                <a:solidFill>
                  <a:prstClr val="black"/>
                </a:solidFill>
                <a:latin typeface="Kristen ITC" pitchFamily="66" charset="0"/>
              </a:rPr>
              <a:t>....</a:t>
            </a:r>
          </a:p>
        </p:txBody>
      </p:sp>
      <p:pic>
        <p:nvPicPr>
          <p:cNvPr id="42" name="Imagem 41" descr="105810-3d-glossy-orange-orb-icon-media-a-media22-arrow-forward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76792" y="0"/>
            <a:ext cx="1291208" cy="1291208"/>
          </a:xfrm>
          <a:prstGeom prst="rect">
            <a:avLst/>
          </a:prstGeom>
        </p:spPr>
      </p:pic>
      <p:sp>
        <p:nvSpPr>
          <p:cNvPr id="23" name="Rectângulo arredondado 22"/>
          <p:cNvSpPr/>
          <p:nvPr/>
        </p:nvSpPr>
        <p:spPr>
          <a:xfrm>
            <a:off x="5663952" y="5013176"/>
            <a:ext cx="4680520" cy="79208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err="1">
                <a:solidFill>
                  <a:prstClr val="black"/>
                </a:solidFill>
                <a:latin typeface="Kristen ITC" pitchFamily="66" charset="0"/>
              </a:rPr>
              <a:t>mother</a:t>
            </a:r>
            <a:endParaRPr lang="pt-PT" sz="2800" b="1" dirty="0">
              <a:solidFill>
                <a:prstClr val="black"/>
              </a:solidFill>
              <a:latin typeface="Kristen ITC" pitchFamily="66" charset="0"/>
            </a:endParaRPr>
          </a:p>
        </p:txBody>
      </p:sp>
      <p:pic>
        <p:nvPicPr>
          <p:cNvPr id="14" name="Imagem 13" descr="basketball-logos-clipart-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04112" y="44625"/>
            <a:ext cx="2376264" cy="1440159"/>
          </a:xfrm>
          <a:prstGeom prst="rect">
            <a:avLst/>
          </a:prstGeom>
        </p:spPr>
      </p:pic>
      <p:pic>
        <p:nvPicPr>
          <p:cNvPr id="41" name="Imagem 40" descr="ou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52185" y="44626"/>
            <a:ext cx="1152127" cy="1152127"/>
          </a:xfrm>
          <a:prstGeom prst="rect">
            <a:avLst/>
          </a:prstGeom>
        </p:spPr>
      </p:pic>
      <p:pic>
        <p:nvPicPr>
          <p:cNvPr id="37" name="Imagem 36" descr="Basketball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35560" y="3933056"/>
            <a:ext cx="2808312" cy="2808312"/>
          </a:xfrm>
          <a:prstGeom prst="rect">
            <a:avLst/>
          </a:prstGeom>
        </p:spPr>
      </p:pic>
      <p:pic>
        <p:nvPicPr>
          <p:cNvPr id="33" name="Imagem 32" descr="dorkable-you-re-welcome-for-clipart-panda-free-clipart-images-Y1mxvW-clipart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206447">
            <a:off x="4361979" y="1827607"/>
            <a:ext cx="1341272" cy="1041721"/>
          </a:xfrm>
          <a:prstGeom prst="rect">
            <a:avLst/>
          </a:prstGeom>
        </p:spPr>
      </p:pic>
      <p:pic>
        <p:nvPicPr>
          <p:cNvPr id="27" name="cheer-hooter-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847528" y="4293096"/>
            <a:ext cx="304800" cy="304800"/>
          </a:xfrm>
          <a:prstGeom prst="rect">
            <a:avLst/>
          </a:prstGeom>
        </p:spPr>
      </p:pic>
      <p:pic>
        <p:nvPicPr>
          <p:cNvPr id="30" name="Swis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75520" y="3861048"/>
            <a:ext cx="304800" cy="304800"/>
          </a:xfrm>
          <a:prstGeom prst="rect">
            <a:avLst/>
          </a:prstGeom>
        </p:spPr>
      </p:pic>
      <p:pic>
        <p:nvPicPr>
          <p:cNvPr id="31" name="boos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847528" y="4725144"/>
            <a:ext cx="304800" cy="304800"/>
          </a:xfrm>
          <a:prstGeom prst="rect">
            <a:avLst/>
          </a:prstGeom>
        </p:spPr>
      </p:pic>
      <p:pic>
        <p:nvPicPr>
          <p:cNvPr id="28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49864" y="5965652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basketball-hoop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242206"/>
            <a:ext cx="1224136" cy="1322699"/>
          </a:xfrm>
          <a:prstGeom prst="rect">
            <a:avLst/>
          </a:prstGeom>
        </p:spPr>
      </p:pic>
      <p:pic>
        <p:nvPicPr>
          <p:cNvPr id="24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3140969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4077073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basketball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31905" y="5013177"/>
            <a:ext cx="8461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68 0.00648 C 0.05521 0.00185 0.04857 -0.00301 0.04076 -0.00995 C 0.03933 -0.01111 0.0375 -0.01111 0.03607 -0.01203 C 0.03347 -0.01389 0.03086 -0.01597 0.02839 -0.01828 C 0.0267 -0.0199 0.02526 -0.02245 0.0237 -0.0243 C 0.02032 -0.02847 0.0168 -0.03287 0.01303 -0.03657 C 0.00053 -0.04815 -0.0164 -0.06041 -0.03007 -0.06944 C -0.04309 -0.08657 -0.03645 -0.08032 -0.04843 -0.09004 C -0.06197 -0.11643 -0.075 -0.13981 -0.09466 -0.15949 C -0.1039 -0.16875 -0.11484 -0.17384 -0.12395 -0.18217 C -0.13359 -0.19074 -0.14309 -0.20115 -0.15156 -0.21088 C -0.15625 -0.2162 -0.16549 -0.22708 -0.16549 -0.22685 C -0.16822 -0.23796 -0.175 -0.24398 -0.18099 -0.25185 C -0.19375 -0.26898 -0.21067 -0.28055 -0.22239 -0.29907 C -0.22643 -0.30532 -0.22695 -0.30949 -0.23007 -0.31736 C -0.23489 -0.3294 -0.24153 -0.34166 -0.24557 -0.3544 C -0.25039 -0.36921 -0.25416 -0.38541 -0.2608 -0.3993 C -0.26276 -0.41203 -0.26653 -0.42222 -0.27005 -0.43426 C -0.27187 -0.45139 -0.275 -0.4699 -0.28099 -0.48541 C -0.28255 -0.49467 -0.28593 -0.50092 -0.28854 -0.50995 C -0.29427 -0.53009 -0.28216 -0.49143 -0.29309 -0.53472 C -0.30156 -0.56805 -0.29882 -0.55509 -0.30247 -0.57361 C -0.30442 -0.60555 -0.30872 -0.63611 -0.31171 -0.66782 C -0.3108 -0.68889 -0.3233 -0.79791 -0.28385 -0.81551 C -0.27526 -0.82477 -0.2733 -0.82523 -0.26237 -0.82777 C -0.25208 -0.82708 -0.24192 -0.82685 -0.23164 -0.82569 C -0.22591 -0.825 -0.22031 -0.81921 -0.21458 -0.81759 C -0.20468 -0.80949 -0.19817 -0.79722 -0.18854 -0.78889 C -0.18724 -0.78518 -0.18281 -0.77407 -0.18229 -0.77037 C -0.18072 -0.75879 -0.17942 -0.73541 -0.17942 -0.73518 C -0.18099 -0.63009 -0.15468 -0.63078 -0.18229 -0.63078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41" y="-417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8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54302E-6 C 0.01198 -0.00417 0.01163 -0.01319 0.01545 -0.0266 C 0.01719 -0.03354 0.02153 -0.04718 0.02153 -0.04718 C 0.02361 -0.06314 0.02708 -0.0754 0.0309 -0.0902 C 0.03611 -0.11124 0.03924 -0.13599 0.04167 -0.15773 C 0.03785 -0.21462 0.03194 -0.2722 0.04635 -0.32794 C 0.05104 -0.37627 0.04861 -0.44357 0.03837 -0.49376 C 0.03437 -0.51434 0.0224 -0.53261 0.01545 -0.55134 C 0.01215 -0.55967 0.0099 -0.56915 0.00781 -0.57794 C 0.00556 -0.58673 -0.00208 -0.59112 -0.00608 -0.59829 C -0.0125 -0.60916 -0.01632 -0.61309 -0.02448 -0.62096 C -0.03229 -0.62836 -0.03854 -0.63761 -0.04601 -0.64547 C -0.06441 -0.66443 -0.08941 -0.67646 -0.11215 -0.68039 C -0.13021 -0.68825 -0.13316 -0.69034 -0.15087 -0.69265 C -0.18455 -0.69195 -0.2184 -0.69242 -0.25243 -0.69057 C -0.26007 -0.6901 -0.28073 -0.67854 -0.29063 -0.67623 C -0.29948 -0.67045 -0.30903 -0.66605 -0.31858 -0.66189 C -0.32587 -0.65518 -0.33194 -0.64709 -0.33681 -0.63738 C -0.33854 -0.63067 -0.3375 -0.62789 -0.34462 -0.63321 C -0.34653 -0.6346 -0.3474 -0.63784 -0.34931 -0.63946 C -0.36094 -0.65056 -0.37917 -0.65033 -0.39236 -0.65171 C -0.43385 -0.65033 -0.45174 -0.64848 -0.48611 -0.64339 C -0.4974 -0.63969 -0.50729 -0.63321 -0.5184 -0.62905 C -0.52969 -0.62489 -0.54115 -0.62165 -0.55226 -0.61679 C -0.55573 -0.61356 -0.5599 -0.6087 -0.56441 -0.6087 " pathEditMode="relative" ptsTypes="ffffffffffffffffffffffff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39408E-6 C -0.00157 -0.01827 -0.00174 -0.02128 -0.00764 -0.03677 C -0.00886 -0.04533 -0.01077 -0.05319 -0.01233 -0.06152 C -0.01875 -0.13691 -0.00938 -0.02105 -0.01528 -0.23983 C -0.01545 -0.24561 -0.02032 -0.2581 -0.02153 -0.26434 C -0.02466 -0.29811 -0.0283 -0.33164 -0.03386 -0.36471 C -0.03837 -0.39107 -0.03386 -0.37789 -0.03993 -0.39339 C -0.04219 -0.41212 -0.04653 -0.42993 -0.05226 -0.44681 C -0.05504 -0.45514 -0.05643 -0.46554 -0.0599 -0.47341 C -0.06111 -0.47641 -0.0632 -0.47872 -0.06459 -0.4815 C -0.0658 -0.48404 -0.06667 -0.48705 -0.06771 -0.48983 C -0.06945 -0.5 -0.07292 -0.50509 -0.07848 -0.51226 C -0.08299 -0.5303 -0.10018 -0.54972 -0.11372 -0.55527 C -0.12448 -0.56476 -0.13073 -0.56406 -0.14462 -0.56568 C -0.18941 -0.58025 -0.15677 -0.57193 -0.24462 -0.56961 C -0.25434 -0.56106 -0.24271 -0.57008 -0.25834 -0.5636 C -0.27205 -0.55782 -0.2842 -0.54834 -0.29844 -0.5451 C -0.33004 -0.52798 -0.35573 -0.50324 -0.37535 -0.46531 C -0.37726 -0.4549 -0.38125 -0.44311 -0.38611 -0.43455 C -0.38854 -0.42576 -0.39375 -0.42206 -0.39688 -0.41397 C -0.40139 -0.40194 -0.40521 -0.39038 -0.41077 -0.37905 C -0.41389 -0.36332 -0.41025 -0.37674 -0.42153 -0.35662 C -0.42778 -0.34551 -0.43108 -0.33395 -0.43837 -0.32378 C -0.44271 -0.30689 -0.43594 -0.33048 -0.44462 -0.31152 C -0.45382 -0.2914 -0.46059 -0.26989 -0.47066 -0.25 C -0.47535 -0.22595 -0.48403 -0.20444 -0.49219 -0.18247 C -0.49879 -0.16443 -0.49566 -0.18455 -0.5 -0.16397 C -0.50313 -0.14963 -0.50434 -0.13529 -0.50764 -0.12095 C -0.50834 -0.11818 -0.50851 -0.1154 -0.5092 -0.11263 C -0.51007 -0.10847 -0.51233 -0.10037 -0.51233 -0.10037 C -0.51389 -0.08673 -0.51754 -0.07216 -0.52448 -0.06152 " pathEditMode="relative" ptsTypes="ffffffffffffffffffffffffffffff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212E-6 C -0.00243 -0.01596 -0.00642 -0.0296 -0.00938 -0.0451 C -0.01215 -0.0784 -0.01788 -0.11378 -0.02622 -0.1457 C -0.02917 -0.17206 -0.03177 -0.19241 -0.04167 -0.21554 C -0.04514 -0.2234 -0.04844 -0.23034 -0.05243 -0.23797 C -0.05451 -0.2419 -0.05851 -0.25023 -0.05851 -0.25023 C -0.06059 -0.26966 -0.06493 -0.28307 -0.07552 -0.29718 C -0.07778 -0.30758 -0.08281 -0.31152 -0.08785 -0.31984 C -0.09462 -0.33117 -0.09757 -0.34574 -0.10469 -0.35661 C -0.10712 -0.36031 -0.11007 -0.36309 -0.11233 -0.36679 C -0.12101 -0.38113 -0.12465 -0.39893 -0.13229 -0.41397 C -0.14167 -0.43224 -0.15191 -0.44935 -0.16163 -0.46739 C -0.16285 -0.4697 -0.1684 -0.48057 -0.16927 -0.48173 C -0.18108 -0.49676 -0.19722 -0.51041 -0.21233 -0.5185 C -0.22326 -0.53307 -0.23316 -0.5481 -0.24618 -0.55943 C -0.25122 -0.56383 -0.26319 -0.56776 -0.26319 -0.56776 C -0.26979 -0.57377 -0.27604 -0.57562 -0.28316 -0.58002 C -0.29844 -0.5895 -0.28368 -0.58418 -0.29705 -0.58811 C -0.3099 -0.5969 -0.3224 -0.60453 -0.33698 -0.60453 " pathEditMode="relative" ptsTypes="ffffffffffffffffff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32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549" y="497631"/>
            <a:ext cx="4138803" cy="58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284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ine&#10;&#10;Description automatically generated with low confidence">
            <a:extLst>
              <a:ext uri="{FF2B5EF4-FFF2-40B4-BE49-F238E27FC236}">
                <a16:creationId xmlns:a16="http://schemas.microsoft.com/office/drawing/2014/main" id="{13129AF1-D3C2-9BD3-F4E4-4D4E8ECF8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828"/>
          <a:stretch/>
        </p:blipFill>
        <p:spPr>
          <a:xfrm>
            <a:off x="185737" y="2281622"/>
            <a:ext cx="11952501" cy="2876165"/>
          </a:xfrm>
          <a:prstGeom prst="rect">
            <a:avLst/>
          </a:prstGeom>
        </p:spPr>
      </p:pic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6358588-28C4-1BAA-EC11-D8DD6DC577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5" t="-7334" r="3874" b="-939"/>
          <a:stretch/>
        </p:blipFill>
        <p:spPr>
          <a:xfrm>
            <a:off x="3595688" y="915814"/>
            <a:ext cx="5662246" cy="992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A5821042-0E03-ED39-FB13-880800268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368135"/>
            <a:ext cx="4260179" cy="803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D1 TRACK 47.mp3">
            <a:hlinkClick r:id="" action="ppaction://media"/>
            <a:extLst>
              <a:ext uri="{FF2B5EF4-FFF2-40B4-BE49-F238E27FC236}">
                <a16:creationId xmlns:a16="http://schemas.microsoft.com/office/drawing/2014/main" id="{64A3E602-8271-94E3-FC4A-DC30B644E5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5844" y="41500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337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2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63085AF-DD63-8E55-2A04-0AD86330B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5" y="846918"/>
            <a:ext cx="10170886" cy="6011081"/>
          </a:xfrm>
          <a:prstGeom prst="rect">
            <a:avLst/>
          </a:prstGeom>
        </p:spPr>
      </p:pic>
      <p:pic>
        <p:nvPicPr>
          <p:cNvPr id="2" name="Picture 1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A136497D-D1D3-F6F7-D6F1-902530E34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450" y="119327"/>
            <a:ext cx="5797258" cy="620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CD1 TRACK 48.mp3">
            <a:hlinkClick r:id="" action="ppaction://media"/>
            <a:extLst>
              <a:ext uri="{FF2B5EF4-FFF2-40B4-BE49-F238E27FC236}">
                <a16:creationId xmlns:a16="http://schemas.microsoft.com/office/drawing/2014/main" id="{CBB55275-9A5C-B3FA-B9FD-4F500779D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7797" y="11932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2108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63085AF-DD63-8E55-2A04-0AD86330B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5" y="846918"/>
            <a:ext cx="10170886" cy="60110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D2E7AD-B28F-08A6-7F72-C0A560B9CCE7}"/>
              </a:ext>
            </a:extLst>
          </p:cNvPr>
          <p:cNvSpPr txBox="1"/>
          <p:nvPr/>
        </p:nvSpPr>
        <p:spPr>
          <a:xfrm>
            <a:off x="9013371" y="2565069"/>
            <a:ext cx="1093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soup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896CC-D024-1045-ADB8-F35EEEF297DE}"/>
              </a:ext>
            </a:extLst>
          </p:cNvPr>
          <p:cNvSpPr txBox="1"/>
          <p:nvPr/>
        </p:nvSpPr>
        <p:spPr>
          <a:xfrm>
            <a:off x="5517957" y="4655127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salad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0977F-4E83-323E-275A-DBFB6753CAA7}"/>
              </a:ext>
            </a:extLst>
          </p:cNvPr>
          <p:cNvSpPr txBox="1"/>
          <p:nvPr/>
        </p:nvSpPr>
        <p:spPr>
          <a:xfrm>
            <a:off x="4750130" y="5433397"/>
            <a:ext cx="1193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pasta</a:t>
            </a:r>
          </a:p>
        </p:txBody>
      </p:sp>
      <p:pic>
        <p:nvPicPr>
          <p:cNvPr id="7" name="Picture 6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8DDB082D-58EA-7441-6E44-BDB33BE0C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387" y="29179"/>
            <a:ext cx="5039139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CD1 TRACK 49.mp3">
            <a:hlinkClick r:id="" action="ppaction://media"/>
            <a:extLst>
              <a:ext uri="{FF2B5EF4-FFF2-40B4-BE49-F238E27FC236}">
                <a16:creationId xmlns:a16="http://schemas.microsoft.com/office/drawing/2014/main" id="{85900230-21F8-B9BD-5C42-06FB0EBE2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257" y="175226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6172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8BDC8DA-6A5A-818A-81FF-565BB9320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40" y="731920"/>
            <a:ext cx="26797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27B58E0-2C22-1CD4-E233-7DA41905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7" y="1899404"/>
            <a:ext cx="6863088" cy="375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FFBB9F-4897-DA71-6D8A-C0DC80941945}"/>
              </a:ext>
            </a:extLst>
          </p:cNvPr>
          <p:cNvSpPr txBox="1"/>
          <p:nvPr/>
        </p:nvSpPr>
        <p:spPr>
          <a:xfrm>
            <a:off x="178979" y="35565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19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8614D3-5808-0687-DC32-ECE3FF0D0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912" y="248165"/>
            <a:ext cx="59563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B28D176-BB5D-1123-8175-34D797F2B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880" y="1082701"/>
            <a:ext cx="10004457" cy="57752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5434763-0131-0A68-540E-D0171C076825}"/>
              </a:ext>
            </a:extLst>
          </p:cNvPr>
          <p:cNvSpPr/>
          <p:nvPr/>
        </p:nvSpPr>
        <p:spPr>
          <a:xfrm>
            <a:off x="8894618" y="5260769"/>
            <a:ext cx="781491" cy="4750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743636-F625-B198-2F0A-73490F2C3319}"/>
              </a:ext>
            </a:extLst>
          </p:cNvPr>
          <p:cNvSpPr/>
          <p:nvPr/>
        </p:nvSpPr>
        <p:spPr>
          <a:xfrm>
            <a:off x="9674968" y="5735807"/>
            <a:ext cx="781491" cy="4750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C1EA897-8F51-48EF-D043-A6EF42764003}"/>
              </a:ext>
            </a:extLst>
          </p:cNvPr>
          <p:cNvSpPr/>
          <p:nvPr/>
        </p:nvSpPr>
        <p:spPr>
          <a:xfrm>
            <a:off x="9807306" y="6210845"/>
            <a:ext cx="781491" cy="4750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008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salad,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pasta,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pancakes,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spring rolls,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soup</a:t>
            </a:r>
            <a:endParaRPr lang="en-VN" sz="6000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can make pasta, but I can't make soup.</a:t>
            </a:r>
            <a:r>
              <a:rPr lang="en-VN" sz="6000" dirty="0">
                <a:solidFill>
                  <a:srgbClr val="0070C0"/>
                </a:solidFill>
                <a:effectLst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read, listen and talk about cooking in Australia, the UK and Vietnam.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  <a:p>
            <a:pPr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salad, pasta, pancakes, spring rolls, soup</a:t>
            </a:r>
            <a:endParaRPr lang="en-VN" sz="6000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I can make pasta, but I can't make soup.</a:t>
            </a:r>
            <a:r>
              <a:rPr lang="en-VN" sz="6000" dirty="0">
                <a:solidFill>
                  <a:srgbClr val="00B050"/>
                </a:solidFill>
                <a:effectLst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19)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13)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31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177EEE-B54C-21E3-6609-FDBE63ABD8BC}"/>
              </a:ext>
            </a:extLst>
          </p:cNvPr>
          <p:cNvSpPr/>
          <p:nvPr/>
        </p:nvSpPr>
        <p:spPr>
          <a:xfrm>
            <a:off x="2869959" y="2445558"/>
            <a:ext cx="7399821" cy="178279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Look 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and 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A2FE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say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8008405-0BEB-4FE6-05C0-669750EE5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467599" y="4338638"/>
            <a:ext cx="2017713" cy="1919288"/>
          </a:xfrm>
          <a:prstGeom prst="rect">
            <a:avLst/>
          </a:prstGeom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6CA6F5C7-39AE-9994-3237-FBFD7F973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184034" y="-242888"/>
            <a:ext cx="3371851" cy="33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3E0762-6449-CE40-052E-11244009F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31" t="2493" r="3143" b="74042"/>
          <a:stretch/>
        </p:blipFill>
        <p:spPr>
          <a:xfrm>
            <a:off x="2608763" y="1117023"/>
            <a:ext cx="7610301" cy="206909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896A338-5CB8-A34D-3D2E-E43267F7E1B9}"/>
              </a:ext>
            </a:extLst>
          </p:cNvPr>
          <p:cNvSpPr/>
          <p:nvPr/>
        </p:nvSpPr>
        <p:spPr>
          <a:xfrm>
            <a:off x="1009403" y="3871356"/>
            <a:ext cx="9583387" cy="1567543"/>
          </a:xfrm>
          <a:custGeom>
            <a:avLst/>
            <a:gdLst>
              <a:gd name="connsiteX0" fmla="*/ 0 w 9583387"/>
              <a:gd name="connsiteY0" fmla="*/ 261262 h 1567543"/>
              <a:gd name="connsiteX1" fmla="*/ 261262 w 9583387"/>
              <a:gd name="connsiteY1" fmla="*/ 0 h 1567543"/>
              <a:gd name="connsiteX2" fmla="*/ 9322125 w 9583387"/>
              <a:gd name="connsiteY2" fmla="*/ 0 h 1567543"/>
              <a:gd name="connsiteX3" fmla="*/ 9583387 w 9583387"/>
              <a:gd name="connsiteY3" fmla="*/ 261262 h 1567543"/>
              <a:gd name="connsiteX4" fmla="*/ 9583387 w 9583387"/>
              <a:gd name="connsiteY4" fmla="*/ 1306281 h 1567543"/>
              <a:gd name="connsiteX5" fmla="*/ 9322125 w 9583387"/>
              <a:gd name="connsiteY5" fmla="*/ 1567543 h 1567543"/>
              <a:gd name="connsiteX6" fmla="*/ 261262 w 9583387"/>
              <a:gd name="connsiteY6" fmla="*/ 1567543 h 1567543"/>
              <a:gd name="connsiteX7" fmla="*/ 0 w 9583387"/>
              <a:gd name="connsiteY7" fmla="*/ 1306281 h 1567543"/>
              <a:gd name="connsiteX8" fmla="*/ 0 w 9583387"/>
              <a:gd name="connsiteY8" fmla="*/ 261262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3387" h="1567543" extrusionOk="0">
                <a:moveTo>
                  <a:pt x="0" y="261262"/>
                </a:moveTo>
                <a:cubicBezTo>
                  <a:pt x="-7795" y="112163"/>
                  <a:pt x="110242" y="2526"/>
                  <a:pt x="261262" y="0"/>
                </a:cubicBezTo>
                <a:cubicBezTo>
                  <a:pt x="4146398" y="132882"/>
                  <a:pt x="5357542" y="-84951"/>
                  <a:pt x="9322125" y="0"/>
                </a:cubicBezTo>
                <a:cubicBezTo>
                  <a:pt x="9447190" y="18775"/>
                  <a:pt x="9580113" y="135066"/>
                  <a:pt x="9583387" y="261262"/>
                </a:cubicBezTo>
                <a:cubicBezTo>
                  <a:pt x="9521417" y="607233"/>
                  <a:pt x="9513386" y="1097764"/>
                  <a:pt x="9583387" y="1306281"/>
                </a:cubicBezTo>
                <a:cubicBezTo>
                  <a:pt x="9593596" y="1451783"/>
                  <a:pt x="9475547" y="1548752"/>
                  <a:pt x="9322125" y="1567543"/>
                </a:cubicBezTo>
                <a:cubicBezTo>
                  <a:pt x="5665869" y="1655182"/>
                  <a:pt x="4054420" y="1494864"/>
                  <a:pt x="261262" y="1567543"/>
                </a:cubicBezTo>
                <a:cubicBezTo>
                  <a:pt x="114220" y="1541305"/>
                  <a:pt x="-3504" y="1455441"/>
                  <a:pt x="0" y="1306281"/>
                </a:cubicBezTo>
                <a:cubicBezTo>
                  <a:pt x="-87807" y="942499"/>
                  <a:pt x="76351" y="495037"/>
                  <a:pt x="0" y="26126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8836E-B963-DA7F-1A05-5E20ABBE08EF}"/>
              </a:ext>
            </a:extLst>
          </p:cNvPr>
          <p:cNvSpPr txBox="1"/>
          <p:nvPr/>
        </p:nvSpPr>
        <p:spPr>
          <a:xfrm>
            <a:off x="1173867" y="4331961"/>
            <a:ext cx="8564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I can make pancakes, but I can’t make soup.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AC769-7957-79A2-FBEA-B1D5FBDF93CB}"/>
              </a:ext>
            </a:extLst>
          </p:cNvPr>
          <p:cNvSpPr txBox="1"/>
          <p:nvPr/>
        </p:nvSpPr>
        <p:spPr>
          <a:xfrm>
            <a:off x="902525" y="748145"/>
            <a:ext cx="308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I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3E0762-6449-CE40-052E-11244009F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31" t="24782" r="3143" b="50593"/>
          <a:stretch/>
        </p:blipFill>
        <p:spPr>
          <a:xfrm>
            <a:off x="3421125" y="1328738"/>
            <a:ext cx="6497902" cy="185403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837B92-6B90-4C3E-3C72-FB30EECB69A4}"/>
              </a:ext>
            </a:extLst>
          </p:cNvPr>
          <p:cNvSpPr/>
          <p:nvPr/>
        </p:nvSpPr>
        <p:spPr>
          <a:xfrm>
            <a:off x="344385" y="3871354"/>
            <a:ext cx="11574484" cy="1567543"/>
          </a:xfrm>
          <a:custGeom>
            <a:avLst/>
            <a:gdLst>
              <a:gd name="connsiteX0" fmla="*/ 0 w 11574484"/>
              <a:gd name="connsiteY0" fmla="*/ 261262 h 1567543"/>
              <a:gd name="connsiteX1" fmla="*/ 261262 w 11574484"/>
              <a:gd name="connsiteY1" fmla="*/ 0 h 1567543"/>
              <a:gd name="connsiteX2" fmla="*/ 11313222 w 11574484"/>
              <a:gd name="connsiteY2" fmla="*/ 0 h 1567543"/>
              <a:gd name="connsiteX3" fmla="*/ 11574484 w 11574484"/>
              <a:gd name="connsiteY3" fmla="*/ 261262 h 1567543"/>
              <a:gd name="connsiteX4" fmla="*/ 11574484 w 11574484"/>
              <a:gd name="connsiteY4" fmla="*/ 1306281 h 1567543"/>
              <a:gd name="connsiteX5" fmla="*/ 11313222 w 11574484"/>
              <a:gd name="connsiteY5" fmla="*/ 1567543 h 1567543"/>
              <a:gd name="connsiteX6" fmla="*/ 261262 w 11574484"/>
              <a:gd name="connsiteY6" fmla="*/ 1567543 h 1567543"/>
              <a:gd name="connsiteX7" fmla="*/ 0 w 11574484"/>
              <a:gd name="connsiteY7" fmla="*/ 1306281 h 1567543"/>
              <a:gd name="connsiteX8" fmla="*/ 0 w 11574484"/>
              <a:gd name="connsiteY8" fmla="*/ 261262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4484" h="1567543" extrusionOk="0">
                <a:moveTo>
                  <a:pt x="0" y="261262"/>
                </a:moveTo>
                <a:cubicBezTo>
                  <a:pt x="-7795" y="112163"/>
                  <a:pt x="110242" y="2526"/>
                  <a:pt x="261262" y="0"/>
                </a:cubicBezTo>
                <a:cubicBezTo>
                  <a:pt x="2506610" y="132882"/>
                  <a:pt x="6002445" y="-84951"/>
                  <a:pt x="11313222" y="0"/>
                </a:cubicBezTo>
                <a:cubicBezTo>
                  <a:pt x="11438287" y="18775"/>
                  <a:pt x="11571210" y="135066"/>
                  <a:pt x="11574484" y="261262"/>
                </a:cubicBezTo>
                <a:cubicBezTo>
                  <a:pt x="11512514" y="607233"/>
                  <a:pt x="11504483" y="1097764"/>
                  <a:pt x="11574484" y="1306281"/>
                </a:cubicBezTo>
                <a:cubicBezTo>
                  <a:pt x="11584693" y="1451783"/>
                  <a:pt x="11466644" y="1548752"/>
                  <a:pt x="11313222" y="1567543"/>
                </a:cubicBezTo>
                <a:cubicBezTo>
                  <a:pt x="6630333" y="1655182"/>
                  <a:pt x="5455580" y="1494864"/>
                  <a:pt x="261262" y="1567543"/>
                </a:cubicBezTo>
                <a:cubicBezTo>
                  <a:pt x="114220" y="1541305"/>
                  <a:pt x="-3504" y="1455441"/>
                  <a:pt x="0" y="1306281"/>
                </a:cubicBezTo>
                <a:cubicBezTo>
                  <a:pt x="-87807" y="942499"/>
                  <a:pt x="76351" y="495037"/>
                  <a:pt x="0" y="26126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EBB29-2F36-0920-B69E-2580312E3F73}"/>
              </a:ext>
            </a:extLst>
          </p:cNvPr>
          <p:cNvSpPr txBox="1"/>
          <p:nvPr/>
        </p:nvSpPr>
        <p:spPr>
          <a:xfrm>
            <a:off x="492343" y="4331959"/>
            <a:ext cx="11177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My sister can make spring rolls, but she can’t make pasta.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475AA-37E8-7398-5F25-B0221EFC8F44}"/>
              </a:ext>
            </a:extLst>
          </p:cNvPr>
          <p:cNvSpPr txBox="1"/>
          <p:nvPr/>
        </p:nvSpPr>
        <p:spPr>
          <a:xfrm>
            <a:off x="795647" y="878774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My sister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7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C22C05-98AE-8E3F-F0EA-E340151AF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21" t="48645" r="2373" b="27280"/>
          <a:stretch/>
        </p:blipFill>
        <p:spPr>
          <a:xfrm>
            <a:off x="2256095" y="1418916"/>
            <a:ext cx="7679810" cy="201008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CD785A-788F-89D8-C930-D7D4C7346CB4}"/>
              </a:ext>
            </a:extLst>
          </p:cNvPr>
          <p:cNvSpPr/>
          <p:nvPr/>
        </p:nvSpPr>
        <p:spPr>
          <a:xfrm>
            <a:off x="653143" y="3871354"/>
            <a:ext cx="10367159" cy="1567543"/>
          </a:xfrm>
          <a:custGeom>
            <a:avLst/>
            <a:gdLst>
              <a:gd name="connsiteX0" fmla="*/ 0 w 10367159"/>
              <a:gd name="connsiteY0" fmla="*/ 261262 h 1567543"/>
              <a:gd name="connsiteX1" fmla="*/ 261262 w 10367159"/>
              <a:gd name="connsiteY1" fmla="*/ 0 h 1567543"/>
              <a:gd name="connsiteX2" fmla="*/ 10105897 w 10367159"/>
              <a:gd name="connsiteY2" fmla="*/ 0 h 1567543"/>
              <a:gd name="connsiteX3" fmla="*/ 10367159 w 10367159"/>
              <a:gd name="connsiteY3" fmla="*/ 261262 h 1567543"/>
              <a:gd name="connsiteX4" fmla="*/ 10367159 w 10367159"/>
              <a:gd name="connsiteY4" fmla="*/ 1306281 h 1567543"/>
              <a:gd name="connsiteX5" fmla="*/ 10105897 w 10367159"/>
              <a:gd name="connsiteY5" fmla="*/ 1567543 h 1567543"/>
              <a:gd name="connsiteX6" fmla="*/ 261262 w 10367159"/>
              <a:gd name="connsiteY6" fmla="*/ 1567543 h 1567543"/>
              <a:gd name="connsiteX7" fmla="*/ 0 w 10367159"/>
              <a:gd name="connsiteY7" fmla="*/ 1306281 h 1567543"/>
              <a:gd name="connsiteX8" fmla="*/ 0 w 10367159"/>
              <a:gd name="connsiteY8" fmla="*/ 261262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7159" h="1567543" extrusionOk="0">
                <a:moveTo>
                  <a:pt x="0" y="261262"/>
                </a:moveTo>
                <a:cubicBezTo>
                  <a:pt x="-7795" y="112163"/>
                  <a:pt x="110242" y="2526"/>
                  <a:pt x="261262" y="0"/>
                </a:cubicBezTo>
                <a:cubicBezTo>
                  <a:pt x="2191398" y="132882"/>
                  <a:pt x="8508863" y="-84951"/>
                  <a:pt x="10105897" y="0"/>
                </a:cubicBezTo>
                <a:cubicBezTo>
                  <a:pt x="10230962" y="18775"/>
                  <a:pt x="10363885" y="135066"/>
                  <a:pt x="10367159" y="261262"/>
                </a:cubicBezTo>
                <a:cubicBezTo>
                  <a:pt x="10305189" y="607233"/>
                  <a:pt x="10297158" y="1097764"/>
                  <a:pt x="10367159" y="1306281"/>
                </a:cubicBezTo>
                <a:cubicBezTo>
                  <a:pt x="10377368" y="1451783"/>
                  <a:pt x="10259319" y="1548752"/>
                  <a:pt x="10105897" y="1567543"/>
                </a:cubicBezTo>
                <a:cubicBezTo>
                  <a:pt x="6072321" y="1655182"/>
                  <a:pt x="4892963" y="1494864"/>
                  <a:pt x="261262" y="1567543"/>
                </a:cubicBezTo>
                <a:cubicBezTo>
                  <a:pt x="114220" y="1541305"/>
                  <a:pt x="-3504" y="1455441"/>
                  <a:pt x="0" y="1306281"/>
                </a:cubicBezTo>
                <a:cubicBezTo>
                  <a:pt x="-87807" y="942499"/>
                  <a:pt x="76351" y="495037"/>
                  <a:pt x="0" y="26126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78FDD-2C82-2CAB-73BB-50D4F3417ED8}"/>
              </a:ext>
            </a:extLst>
          </p:cNvPr>
          <p:cNvSpPr txBox="1"/>
          <p:nvPr/>
        </p:nvSpPr>
        <p:spPr>
          <a:xfrm>
            <a:off x="728304" y="4331959"/>
            <a:ext cx="1021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My brother can’t make salad, but he can make soup.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628F9-B134-55AE-F37D-C1CE44DDA490}"/>
              </a:ext>
            </a:extLst>
          </p:cNvPr>
          <p:cNvSpPr txBox="1"/>
          <p:nvPr/>
        </p:nvSpPr>
        <p:spPr>
          <a:xfrm>
            <a:off x="653143" y="890649"/>
            <a:ext cx="2371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My brother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7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4DDD0E-731A-953E-0EE0-159C4F0B6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21" t="71983" r="2373" b="4188"/>
          <a:stretch/>
        </p:blipFill>
        <p:spPr>
          <a:xfrm>
            <a:off x="3123210" y="1294408"/>
            <a:ext cx="6860828" cy="177740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1B3942A-1611-F609-0B25-C8B603181AA8}"/>
              </a:ext>
            </a:extLst>
          </p:cNvPr>
          <p:cNvSpPr/>
          <p:nvPr/>
        </p:nvSpPr>
        <p:spPr>
          <a:xfrm>
            <a:off x="1080655" y="3871356"/>
            <a:ext cx="10236529" cy="1777404"/>
          </a:xfrm>
          <a:custGeom>
            <a:avLst/>
            <a:gdLst>
              <a:gd name="connsiteX0" fmla="*/ 0 w 10236529"/>
              <a:gd name="connsiteY0" fmla="*/ 296240 h 1777404"/>
              <a:gd name="connsiteX1" fmla="*/ 296240 w 10236529"/>
              <a:gd name="connsiteY1" fmla="*/ 0 h 1777404"/>
              <a:gd name="connsiteX2" fmla="*/ 9940289 w 10236529"/>
              <a:gd name="connsiteY2" fmla="*/ 0 h 1777404"/>
              <a:gd name="connsiteX3" fmla="*/ 10236529 w 10236529"/>
              <a:gd name="connsiteY3" fmla="*/ 296240 h 1777404"/>
              <a:gd name="connsiteX4" fmla="*/ 10236529 w 10236529"/>
              <a:gd name="connsiteY4" fmla="*/ 1481164 h 1777404"/>
              <a:gd name="connsiteX5" fmla="*/ 9940289 w 10236529"/>
              <a:gd name="connsiteY5" fmla="*/ 1777404 h 1777404"/>
              <a:gd name="connsiteX6" fmla="*/ 296240 w 10236529"/>
              <a:gd name="connsiteY6" fmla="*/ 1777404 h 1777404"/>
              <a:gd name="connsiteX7" fmla="*/ 0 w 10236529"/>
              <a:gd name="connsiteY7" fmla="*/ 1481164 h 1777404"/>
              <a:gd name="connsiteX8" fmla="*/ 0 w 10236529"/>
              <a:gd name="connsiteY8" fmla="*/ 296240 h 177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36529" h="1777404" extrusionOk="0">
                <a:moveTo>
                  <a:pt x="0" y="296240"/>
                </a:moveTo>
                <a:cubicBezTo>
                  <a:pt x="-13201" y="124488"/>
                  <a:pt x="114675" y="6739"/>
                  <a:pt x="296240" y="0"/>
                </a:cubicBezTo>
                <a:cubicBezTo>
                  <a:pt x="2518317" y="132882"/>
                  <a:pt x="8014330" y="-84951"/>
                  <a:pt x="9940289" y="0"/>
                </a:cubicBezTo>
                <a:cubicBezTo>
                  <a:pt x="10091966" y="11652"/>
                  <a:pt x="10234194" y="145537"/>
                  <a:pt x="10236529" y="296240"/>
                </a:cubicBezTo>
                <a:cubicBezTo>
                  <a:pt x="10317675" y="440786"/>
                  <a:pt x="10180552" y="969148"/>
                  <a:pt x="10236529" y="1481164"/>
                </a:cubicBezTo>
                <a:cubicBezTo>
                  <a:pt x="10253465" y="1646782"/>
                  <a:pt x="10112564" y="1759569"/>
                  <a:pt x="9940289" y="1777404"/>
                </a:cubicBezTo>
                <a:cubicBezTo>
                  <a:pt x="7139224" y="1865043"/>
                  <a:pt x="3742582" y="1704725"/>
                  <a:pt x="296240" y="1777404"/>
                </a:cubicBezTo>
                <a:cubicBezTo>
                  <a:pt x="130659" y="1758596"/>
                  <a:pt x="-19026" y="1671214"/>
                  <a:pt x="0" y="1481164"/>
                </a:cubicBezTo>
                <a:cubicBezTo>
                  <a:pt x="-44596" y="1331391"/>
                  <a:pt x="-24803" y="576935"/>
                  <a:pt x="0" y="296240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FA333-9077-A42A-770E-3DCAF8ABE97B}"/>
              </a:ext>
            </a:extLst>
          </p:cNvPr>
          <p:cNvSpPr txBox="1"/>
          <p:nvPr/>
        </p:nvSpPr>
        <p:spPr>
          <a:xfrm>
            <a:off x="1389304" y="4331961"/>
            <a:ext cx="9842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/>
              <a:t>My friend can’t make soup, but he can makepasta.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72A3A-438D-A4E6-1A43-B88B61618E5B}"/>
              </a:ext>
            </a:extLst>
          </p:cNvPr>
          <p:cNvSpPr txBox="1"/>
          <p:nvPr/>
        </p:nvSpPr>
        <p:spPr>
          <a:xfrm>
            <a:off x="771896" y="748145"/>
            <a:ext cx="206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75000"/>
                  </a:schemeClr>
                </a:solidFill>
              </a:rPr>
              <a:t>My friend</a:t>
            </a:r>
            <a:endParaRPr lang="en-V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314</Words>
  <Application>Microsoft Office PowerPoint</Application>
  <PresentationFormat>Widescreen</PresentationFormat>
  <Paragraphs>89</Paragraphs>
  <Slides>31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Kristen ITC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Rieu Phan Van</cp:lastModifiedBy>
  <cp:revision>39</cp:revision>
  <dcterms:created xsi:type="dcterms:W3CDTF">2023-02-01T03:04:27Z</dcterms:created>
  <dcterms:modified xsi:type="dcterms:W3CDTF">2023-03-21T15:56:51Z</dcterms:modified>
</cp:coreProperties>
</file>