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ags/tag1.xml" ContentType="application/vnd.openxmlformats-officedocument.presentationml.tags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51" r:id="rId5"/>
  </p:sldMasterIdLst>
  <p:notesMasterIdLst>
    <p:notesMasterId r:id="rId35"/>
  </p:notesMasterIdLst>
  <p:sldIdLst>
    <p:sldId id="293" r:id="rId6"/>
    <p:sldId id="335" r:id="rId7"/>
    <p:sldId id="287" r:id="rId8"/>
    <p:sldId id="260" r:id="rId9"/>
    <p:sldId id="294" r:id="rId10"/>
    <p:sldId id="336" r:id="rId11"/>
    <p:sldId id="337" r:id="rId12"/>
    <p:sldId id="268" r:id="rId13"/>
    <p:sldId id="286" r:id="rId14"/>
    <p:sldId id="315" r:id="rId15"/>
    <p:sldId id="295" r:id="rId16"/>
    <p:sldId id="297" r:id="rId17"/>
    <p:sldId id="316" r:id="rId18"/>
    <p:sldId id="338" r:id="rId19"/>
    <p:sldId id="306" r:id="rId20"/>
    <p:sldId id="267" r:id="rId21"/>
    <p:sldId id="324" r:id="rId22"/>
    <p:sldId id="326" r:id="rId23"/>
    <p:sldId id="331" r:id="rId24"/>
    <p:sldId id="300" r:id="rId25"/>
    <p:sldId id="302" r:id="rId26"/>
    <p:sldId id="303" r:id="rId27"/>
    <p:sldId id="304" r:id="rId28"/>
    <p:sldId id="317" r:id="rId29"/>
    <p:sldId id="323" r:id="rId30"/>
    <p:sldId id="325" r:id="rId31"/>
    <p:sldId id="329" r:id="rId32"/>
    <p:sldId id="310" r:id="rId33"/>
    <p:sldId id="280" r:id="rId34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108" d="100"/>
          <a:sy n="108" d="100"/>
        </p:scale>
        <p:origin x="798" y="114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2917"/>
            <a:ext cx="9165771" cy="5290785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6719338" y="2140567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20219" y="1763720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310568" y="1635741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5657077" y="1650519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7921099" y="1600009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5" y="1218745"/>
            <a:ext cx="5151257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040676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0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26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10/09/2023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27.jpg"/><Relationship Id="rId3" Type="http://schemas.openxmlformats.org/officeDocument/2006/relationships/image" Target="../media/image7.jpeg"/><Relationship Id="rId7" Type="http://schemas.openxmlformats.org/officeDocument/2006/relationships/slide" Target="slide23.xml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slide" Target="slide12.xml"/><Relationship Id="rId11" Type="http://schemas.openxmlformats.org/officeDocument/2006/relationships/image" Target="../media/image26.jpg"/><Relationship Id="rId5" Type="http://schemas.openxmlformats.org/officeDocument/2006/relationships/image" Target="../media/image9.png"/><Relationship Id="rId15" Type="http://schemas.openxmlformats.org/officeDocument/2006/relationships/image" Target="../media/image17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slide" Target="slide20.xml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6.jpg"/><Relationship Id="rId3" Type="http://schemas.openxmlformats.org/officeDocument/2006/relationships/image" Target="../media/image7.jpeg"/><Relationship Id="rId7" Type="http://schemas.openxmlformats.org/officeDocument/2006/relationships/slide" Target="slide12.xml"/><Relationship Id="rId12" Type="http://schemas.openxmlformats.org/officeDocument/2006/relationships/slide" Target="slide20.xml"/><Relationship Id="rId17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5" Type="http://schemas.openxmlformats.org/officeDocument/2006/relationships/image" Target="../media/image27.jpg"/><Relationship Id="rId10" Type="http://schemas.openxmlformats.org/officeDocument/2006/relationships/slide" Target="slide19.xml"/><Relationship Id="rId4" Type="http://schemas.openxmlformats.org/officeDocument/2006/relationships/image" Target="../media/image28.png"/><Relationship Id="rId9" Type="http://schemas.openxmlformats.org/officeDocument/2006/relationships/image" Target="../media/image13.jpg"/><Relationship Id="rId1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3.jp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jp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6.jp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26.jp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jpg"/><Relationship Id="rId3" Type="http://schemas.openxmlformats.org/officeDocument/2006/relationships/image" Target="../media/image7.jpeg"/><Relationship Id="rId7" Type="http://schemas.openxmlformats.org/officeDocument/2006/relationships/image" Target="../media/image33.png"/><Relationship Id="rId12" Type="http://schemas.openxmlformats.org/officeDocument/2006/relationships/image" Target="../media/image3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2.png"/><Relationship Id="rId11" Type="http://schemas.openxmlformats.org/officeDocument/2006/relationships/image" Target="../media/image27.jpg"/><Relationship Id="rId5" Type="http://schemas.openxmlformats.org/officeDocument/2006/relationships/image" Target="../media/image30.png"/><Relationship Id="rId10" Type="http://schemas.openxmlformats.org/officeDocument/2006/relationships/slide" Target="slide18.xml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8.pn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7.jpe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871369" y="635455"/>
            <a:ext cx="7777779" cy="3785640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Các thiết bị ngoại vi giúp máy tính tiếp nhận, đưa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.        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tin hoặc mở rộng khả năng lưu trữ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in: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bổ sung cho máy tính chức năng in thông tin ra giấy.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Modem: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bổ sung cho máy tính chức năng nhận và gửi thông tin trong mạng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 hình: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hiển thị thông tin để phục vụ cho việc giao tiếp giữa người dùng với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Chuột: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để điều khiển và làm việc với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phím: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giúp người sử dụng giao tiếp và điều khiển hệ thống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 (tai nghe):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có chức năng phát ra âm thanh phục vụ nhu cầu làm việc và giải trí của con người với máy tính cần đến âm thanh.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090036"/>
            <a:ext cx="4643868" cy="707886"/>
            <a:chOff x="5141551" y="2177215"/>
            <a:chExt cx="4744350" cy="585059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59102" y="2248579"/>
            <a:ext cx="2941373" cy="137989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18885" y="4607970"/>
            <a:ext cx="3655252" cy="392407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0247"/>
          <p:cNvSpPr txBox="1"/>
          <p:nvPr/>
        </p:nvSpPr>
        <p:spPr>
          <a:xfrm>
            <a:off x="2728746" y="139395"/>
            <a:ext cx="6415257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632" y="1051407"/>
            <a:ext cx="5899700" cy="3496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9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2806975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vi xử lý thực hiện các tính toán, xử lý thông tin.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nhớ ngoài lưu trữ thông tin.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nhớ trong chứa thông tin lấy từ bộ nhớ ngoài để tính toán xử lý.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Bảng mạch chính kết nối các thiết bị với nhau.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nguồn cung cấp điện cho máy tính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7787" y="-143219"/>
            <a:ext cx="396885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7165" y="593651"/>
            <a:ext cx="2786082" cy="20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Tôi là ai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0708" y="1764589"/>
            <a:ext cx="2428892" cy="3237381"/>
          </a:xfrm>
          <a:prstGeom prst="rect">
            <a:avLst/>
          </a:prstGeom>
        </p:spPr>
      </p:pic>
      <p:sp>
        <p:nvSpPr>
          <p:cNvPr id="54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973994"/>
            <a:ext cx="1590645" cy="1266605"/>
          </a:xfrm>
          <a:prstGeom prst="rect">
            <a:avLst/>
          </a:prstGeom>
        </p:spPr>
      </p:pic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2159650" y="973994"/>
            <a:ext cx="1661166" cy="1266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2241598"/>
            <a:ext cx="1665928" cy="1118470"/>
          </a:xfrm>
          <a:prstGeom prst="rect">
            <a:avLst/>
          </a:prstGeom>
        </p:spPr>
      </p:pic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42198" y="2240599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3418792"/>
            <a:ext cx="1692383" cy="1229693"/>
          </a:xfrm>
          <a:prstGeom prst="rect">
            <a:avLst/>
          </a:prstGeom>
        </p:spPr>
      </p:pic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2181507" y="3455441"/>
            <a:ext cx="1617452" cy="111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9" y="2299048"/>
            <a:ext cx="1566726" cy="1156393"/>
          </a:xfrm>
          <a:prstGeom prst="rect">
            <a:avLst/>
          </a:prstGeom>
        </p:spPr>
      </p:pic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3913984" y="2263810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5" y="2299047"/>
            <a:ext cx="1542169" cy="1044339"/>
          </a:xfrm>
          <a:prstGeom prst="rect">
            <a:avLst/>
          </a:prstGeom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7115" y="2266720"/>
            <a:ext cx="1617452" cy="11194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370" y="-462707"/>
            <a:ext cx="7480452" cy="5606207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36434" y="1207380"/>
            <a:ext cx="4946574" cy="32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ô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53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26" y="2484669"/>
            <a:ext cx="1472576" cy="785150"/>
          </a:xfrm>
          <a:prstGeom prst="rect">
            <a:avLst/>
          </a:prstGeom>
        </p:spPr>
      </p:pic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7787" y="-143219"/>
            <a:ext cx="396885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7165" y="593651"/>
            <a:ext cx="2786082" cy="20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Tôi là ai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0708" y="1764589"/>
            <a:ext cx="2428892" cy="3237381"/>
          </a:xfrm>
          <a:prstGeom prst="rect">
            <a:avLst/>
          </a:prstGeom>
        </p:spPr>
      </p:pic>
      <p:sp>
        <p:nvSpPr>
          <p:cNvPr id="54" name="Arrow: Right 2">
            <a:hlinkClick r:id="rId7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8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973994"/>
            <a:ext cx="1590645" cy="1266605"/>
          </a:xfrm>
          <a:prstGeom prst="rect">
            <a:avLst/>
          </a:prstGeom>
        </p:spPr>
      </p:pic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159650" y="973994"/>
            <a:ext cx="1661166" cy="1266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2241598"/>
            <a:ext cx="1665928" cy="1118470"/>
          </a:xfrm>
          <a:prstGeom prst="rect">
            <a:avLst/>
          </a:prstGeom>
        </p:spPr>
      </p:pic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542198" y="2240599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3418792"/>
            <a:ext cx="1692383" cy="1229693"/>
          </a:xfrm>
          <a:prstGeom prst="rect">
            <a:avLst/>
          </a:prstGeom>
        </p:spPr>
      </p:pic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181507" y="3455441"/>
            <a:ext cx="1617452" cy="111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9" y="2299048"/>
            <a:ext cx="1566726" cy="1156393"/>
          </a:xfrm>
          <a:prstGeom prst="rect">
            <a:avLst/>
          </a:prstGeom>
        </p:spPr>
      </p:pic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3913984" y="2263810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" name="Rectangle 21">
            <a:hlinkClick r:id="rId17" action="ppaction://hlinksldjump"/>
          </p:cNvPr>
          <p:cNvSpPr/>
          <p:nvPr/>
        </p:nvSpPr>
        <p:spPr>
          <a:xfrm>
            <a:off x="2232088" y="2275837"/>
            <a:ext cx="1617452" cy="11194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467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2" y="345713"/>
            <a:ext cx="643731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620456" y="565243"/>
            <a:ext cx="47203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608063" y="1317054"/>
            <a:ext cx="4456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59" y="2115892"/>
            <a:ext cx="6438900" cy="8623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751588" y="2344106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61007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53" y="1872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193396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12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88" y="2837893"/>
            <a:ext cx="6440487" cy="873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65775" y="2947004"/>
            <a:ext cx="1096963" cy="780233"/>
            <a:chOff x="1433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3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18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7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6" y="3651246"/>
            <a:ext cx="2425423" cy="151566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209320" y="4302078"/>
            <a:ext cx="3800820" cy="8272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500"/>
              <a:t>Tôi là màn hình máy tính</a:t>
            </a:r>
          </a:p>
        </p:txBody>
      </p:sp>
    </p:spTree>
    <p:extLst>
      <p:ext uri="{BB962C8B-B14F-4D97-AF65-F5344CB8AC3E}">
        <p14:creationId xmlns:p14="http://schemas.microsoft.com/office/powerpoint/2010/main" val="377965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2274 0.008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8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2" y="345713"/>
            <a:ext cx="643731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653507" y="565243"/>
            <a:ext cx="47203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530944" y="1306037"/>
            <a:ext cx="4456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2" y="2093858"/>
            <a:ext cx="6390310" cy="93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620455" y="2243729"/>
            <a:ext cx="44181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237464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9" y="2881018"/>
            <a:ext cx="6440487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06" y="3758864"/>
            <a:ext cx="3541755" cy="1340092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275423" y="3955957"/>
            <a:ext cx="3624552" cy="996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500"/>
              <a:t>Tôi là bàn </a:t>
            </a:r>
            <a:r>
              <a:rPr lang="en-US" sz="2500" err="1"/>
              <a:t>phím</a:t>
            </a:r>
            <a:r>
              <a:rPr lang="en-US" sz="2500"/>
              <a:t> </a:t>
            </a:r>
            <a:r>
              <a:rPr lang="en-US" sz="2500" err="1"/>
              <a:t>máy</a:t>
            </a:r>
            <a:r>
              <a:rPr lang="en-US" sz="2500"/>
              <a:t> </a:t>
            </a:r>
            <a:r>
              <a:rPr lang="en-US" sz="2500" err="1"/>
              <a:t>tính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0174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5 -2.22222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4" y="345713"/>
            <a:ext cx="687133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565243"/>
            <a:ext cx="471785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821154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828705" y="1306037"/>
            <a:ext cx="4235470" cy="1015651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6" y="2093858"/>
            <a:ext cx="6821155" cy="93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818761" y="2243729"/>
            <a:ext cx="4418141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pPr defTabSz="914251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tôi giống tên một loài động vật sợ mèo.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237464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4" y="2881018"/>
            <a:ext cx="6751753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785198"/>
            <a:ext cx="1676400" cy="12235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49" y="3769216"/>
            <a:ext cx="1692383" cy="12351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5" y="3776736"/>
            <a:ext cx="1692383" cy="1229693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506782" y="3861403"/>
            <a:ext cx="3276600" cy="83421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600"/>
              <a:t>Tôi là chuột máy tính</a:t>
            </a:r>
          </a:p>
        </p:txBody>
      </p:sp>
    </p:spTree>
    <p:extLst>
      <p:ext uri="{BB962C8B-B14F-4D97-AF65-F5344CB8AC3E}">
        <p14:creationId xmlns:p14="http://schemas.microsoft.com/office/powerpoint/2010/main" val="2146405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6719 0.0007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2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4115 0.00069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9" y="720292"/>
            <a:ext cx="6440487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939821"/>
            <a:ext cx="4235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599901"/>
            <a:ext cx="6338774" cy="813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751586" y="1779768"/>
            <a:ext cx="4235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2658086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742484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476108"/>
            <a:ext cx="1096962" cy="93717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11" y="1926"/>
              <a:ext cx="199" cy="317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squar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09" y="2396273"/>
            <a:ext cx="6440487" cy="8792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495307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29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28" name="Arrow: Right 9">
            <a:hlinkClick r:id="rId10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73622" y="1019"/>
            <a:ext cx="609600" cy="304800"/>
          </a:xfrm>
          <a:prstGeom prst="rightArrow">
            <a:avLst>
              <a:gd name="adj1" fmla="val 50000"/>
              <a:gd name="adj2" fmla="val 4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9" y="3621223"/>
            <a:ext cx="1566726" cy="11563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36" y="3123200"/>
            <a:ext cx="1455806" cy="14558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7" y="3243132"/>
            <a:ext cx="3018622" cy="1874723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815256" y="3718182"/>
            <a:ext cx="3111346" cy="84279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800"/>
              <a:t>Tôi là loa máy tính</a:t>
            </a:r>
          </a:p>
        </p:txBody>
      </p:sp>
    </p:spTree>
    <p:extLst>
      <p:ext uri="{BB962C8B-B14F-4D97-AF65-F5344CB8AC3E}">
        <p14:creationId xmlns:p14="http://schemas.microsoft.com/office/powerpoint/2010/main" val="15815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00771 L 0.16806 -0.009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3" y="345713"/>
            <a:ext cx="7036585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565243"/>
            <a:ext cx="4717850" cy="400097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thân tôi có các nút có thể bấm được.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146170"/>
            <a:ext cx="6821154" cy="9413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862916" y="1278248"/>
            <a:ext cx="4235470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hỗ trợ trao đổi thông tin trên màn hình lớn với số lượng lớn.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1" y="2006101"/>
            <a:ext cx="6986408" cy="9250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818756" y="2135245"/>
            <a:ext cx="4650680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màn hình dễ dàng tùy chỉnh theo nhu cầu sử dụng.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970294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306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050175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4" y="2881018"/>
            <a:ext cx="6751753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286290" y="42905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16105" y="3861403"/>
            <a:ext cx="3276600" cy="8166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chiếu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8859" y="3789760"/>
            <a:ext cx="2697555" cy="11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TIẾP SỨC ĐỒNG ĐỘI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71181" y="1207380"/>
            <a:ext cx="5706737" cy="326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50000"/>
              </a:lnSpc>
              <a:defRPr/>
            </a:pP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THỎ TRẮNG, THỎ XANH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THỎ HỒNG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LẦN LƯỢT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22970" y="243611"/>
            <a:ext cx="2914887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ctr" defTabSz="685716"/>
            <a:r>
              <a:rPr lang="en-GB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  <a:endParaRPr lang="en-GB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681729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A: MÁY TÍNH VÀ EM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A1: PHẦN CỨNG VÀ PHẦN MỀM</a:t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tính</a:t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1" y="1517513"/>
            <a:ext cx="4195920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38075" y="2008095"/>
              <a:ext cx="3369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ngoại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707886"/>
            <a:chOff x="5141551" y="2177211"/>
            <a:chExt cx="4744350" cy="585058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67277" y="1978029"/>
              <a:ext cx="3470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ngoại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4333010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CÁC THIẾT BỊ MÁY TÍNH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64" y="1240837"/>
            <a:ext cx="3045954" cy="1903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63" y="3532201"/>
            <a:ext cx="3541755" cy="1340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" y="2106603"/>
            <a:ext cx="2576537" cy="1600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5" y="3430304"/>
            <a:ext cx="1503805" cy="1097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18" y="1011654"/>
            <a:ext cx="3077036" cy="2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8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5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  <a:endParaRPr lang="en-US" altLang="zh-CN" sz="2000" b="1" kern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37989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0"/>
          <p:cNvSpPr/>
          <p:nvPr/>
        </p:nvSpPr>
        <p:spPr>
          <a:xfrm>
            <a:off x="3190876" y="3736135"/>
            <a:ext cx="5541483" cy="807887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40620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94177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4177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994177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op sand"/>
          <p:cNvSpPr>
            <a:spLocks/>
          </p:cNvSpPr>
          <p:nvPr/>
        </p:nvSpPr>
        <p:spPr bwMode="auto">
          <a:xfrm>
            <a:off x="1228726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bottom sand"/>
          <p:cNvSpPr>
            <a:spLocks/>
          </p:cNvSpPr>
          <p:nvPr/>
        </p:nvSpPr>
        <p:spPr bwMode="auto">
          <a:xfrm>
            <a:off x="1219201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traight connector"/>
          <p:cNvSpPr>
            <a:spLocks noChangeArrowheads="1"/>
          </p:cNvSpPr>
          <p:nvPr/>
        </p:nvSpPr>
        <p:spPr bwMode="auto">
          <a:xfrm>
            <a:off x="2094312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987" y="1083951"/>
            <a:ext cx="391532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5766</TotalTime>
  <Words>1002</Words>
  <Application>Microsoft Office PowerPoint</Application>
  <PresentationFormat>On-screen Show (16:9)</PresentationFormat>
  <Paragraphs>114</Paragraphs>
  <Slides>29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252</cp:revision>
  <dcterms:created xsi:type="dcterms:W3CDTF">2017-06-11T12:45:34Z</dcterms:created>
  <dcterms:modified xsi:type="dcterms:W3CDTF">2023-09-10T11:48:07Z</dcterms:modified>
</cp:coreProperties>
</file>