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theme/themeOverride3.xml" ContentType="application/vnd.openxmlformats-officedocument.themeOverrid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theme/themeOverride4.xml" ContentType="application/vnd.openxmlformats-officedocument.themeOverride+xml"/>
  <Override PartName="/ppt/theme/themeOverride5.xml" ContentType="application/vnd.openxmlformats-officedocument.themeOverride+xml"/>
  <Override PartName="/ppt/theme/themeOverride6.xml" ContentType="application/vnd.openxmlformats-officedocument.themeOverride+xml"/>
  <Override PartName="/ppt/theme/themeOverride7.xml" ContentType="application/vnd.openxmlformats-officedocument.themeOverr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723" r:id="rId3"/>
    <p:sldMasterId id="2147483738" r:id="rId4"/>
  </p:sldMasterIdLst>
  <p:notesMasterIdLst>
    <p:notesMasterId r:id="rId29"/>
  </p:notesMasterIdLst>
  <p:sldIdLst>
    <p:sldId id="257" r:id="rId5"/>
    <p:sldId id="293" r:id="rId6"/>
    <p:sldId id="283" r:id="rId7"/>
    <p:sldId id="321" r:id="rId8"/>
    <p:sldId id="335" r:id="rId9"/>
    <p:sldId id="339" r:id="rId10"/>
    <p:sldId id="340" r:id="rId11"/>
    <p:sldId id="341" r:id="rId12"/>
    <p:sldId id="287" r:id="rId13"/>
    <p:sldId id="306" r:id="rId14"/>
    <p:sldId id="260" r:id="rId15"/>
    <p:sldId id="294" r:id="rId16"/>
    <p:sldId id="337" r:id="rId17"/>
    <p:sldId id="342" r:id="rId18"/>
    <p:sldId id="315" r:id="rId19"/>
    <p:sldId id="295" r:id="rId20"/>
    <p:sldId id="280" r:id="rId21"/>
    <p:sldId id="310" r:id="rId22"/>
    <p:sldId id="343" r:id="rId23"/>
    <p:sldId id="348" r:id="rId24"/>
    <p:sldId id="317" r:id="rId25"/>
    <p:sldId id="344" r:id="rId26"/>
    <p:sldId id="346" r:id="rId27"/>
    <p:sldId id="351" r:id="rId28"/>
  </p:sldIdLst>
  <p:sldSz cx="9144000" cy="5143500" type="screen16x9"/>
  <p:notesSz cx="6858000" cy="9144000"/>
  <p:defaultTextStyle>
    <a:defPPr>
      <a:defRPr lang="zh-CN"/>
    </a:defPPr>
    <a:lvl1pPr marL="0" algn="l" defTabSz="685514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1pPr>
    <a:lvl2pPr marL="342757" algn="l" defTabSz="685514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2pPr>
    <a:lvl3pPr marL="685514" algn="l" defTabSz="685514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3pPr>
    <a:lvl4pPr marL="1028265" algn="l" defTabSz="685514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4pPr>
    <a:lvl5pPr marL="1371022" algn="l" defTabSz="685514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5pPr>
    <a:lvl6pPr marL="1713775" algn="l" defTabSz="685514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6pPr>
    <a:lvl7pPr marL="2056529" algn="l" defTabSz="685514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7pPr>
    <a:lvl8pPr marL="2399286" algn="l" defTabSz="685514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8pPr>
    <a:lvl9pPr marL="2742043" algn="l" defTabSz="685514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43" userDrawn="1">
          <p15:clr>
            <a:srgbClr val="A4A3A4"/>
          </p15:clr>
        </p15:guide>
        <p15:guide id="2" pos="2880" userDrawn="1">
          <p15:clr>
            <a:srgbClr val="A4A3A4"/>
          </p15:clr>
        </p15:guide>
        <p15:guide id="3" pos="385" userDrawn="1">
          <p15:clr>
            <a:srgbClr val="A4A3A4"/>
          </p15:clr>
        </p15:guide>
        <p15:guide id="4" pos="5375" userDrawn="1">
          <p15:clr>
            <a:srgbClr val="A4A3A4"/>
          </p15:clr>
        </p15:guide>
        <p15:guide id="5" orient="horz" pos="259" userDrawn="1">
          <p15:clr>
            <a:srgbClr val="A4A3A4"/>
          </p15:clr>
        </p15:guide>
        <p15:guide id="6" orient="horz" pos="2981" userDrawn="1">
          <p15:clr>
            <a:srgbClr val="A4A3A4"/>
          </p15:clr>
        </p15:guide>
        <p15:guide id="7" orient="horz" pos="316">
          <p15:clr>
            <a:srgbClr val="A4A3A4"/>
          </p15:clr>
        </p15:guide>
        <p15:guide id="8" orient="horz" pos="43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FFCC99"/>
    <a:srgbClr val="FF3399"/>
    <a:srgbClr val="69D8FF"/>
    <a:srgbClr val="79DCFF"/>
    <a:srgbClr val="B3EBFF"/>
    <a:srgbClr val="D1F3FF"/>
    <a:srgbClr val="CCFF66"/>
    <a:srgbClr val="FFFFFF"/>
    <a:srgbClr val="E1F7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625" autoAdjust="0"/>
    <p:restoredTop sz="94747" autoAdjust="0"/>
  </p:normalViewPr>
  <p:slideViewPr>
    <p:cSldViewPr snapToGrid="0" showGuides="1">
      <p:cViewPr varScale="1">
        <p:scale>
          <a:sx n="110" d="100"/>
          <a:sy n="110" d="100"/>
        </p:scale>
        <p:origin x="738" y="90"/>
      </p:cViewPr>
      <p:guideLst>
        <p:guide orient="horz" pos="1643"/>
        <p:guide pos="2880"/>
        <p:guide pos="385"/>
        <p:guide pos="5375"/>
        <p:guide orient="horz" pos="259"/>
        <p:guide orient="horz" pos="2981"/>
        <p:guide orient="horz" pos="316"/>
        <p:guide orient="horz" pos="43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viewProps" Target="view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25DFAFB-71C1-48B7-8214-8E31A2E46542}" type="datetimeFigureOut">
              <a:rPr lang="en-US" smtClean="0"/>
              <a:t>2/26/2024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E24450B-48A1-4EA9-BC69-F5FA574CC8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36961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01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005" algn="l" defTabSz="91401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012" algn="l" defTabSz="91401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022" algn="l" defTabSz="91401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030" algn="l" defTabSz="91401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038" algn="l" defTabSz="91401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2043" algn="l" defTabSz="91401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199048" algn="l" defTabSz="91401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6053" algn="l" defTabSz="91401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24450B-48A1-4EA9-BC69-F5FA574CC80C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923986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24450B-48A1-4EA9-BC69-F5FA574CC80C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235467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24450B-48A1-4EA9-BC69-F5FA574CC80C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528613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24450B-48A1-4EA9-BC69-F5FA574CC80C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732816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幻灯片图像占位符 86017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86019" name="文本占位符 86018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endParaRPr dirty="0"/>
          </a:p>
        </p:txBody>
      </p:sp>
      <p:sp>
        <p:nvSpPr>
          <p:cNvPr id="2" name="灯片编号占位符 1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9A0DB2DC-4C9A-4742-B13C-FB6460FD3503}" type="slidenum">
              <a:rPr lang="en-US" altLang="zh-CN" dirty="0">
                <a:solidFill>
                  <a:prstClr val="black"/>
                </a:solidFill>
              </a:rPr>
              <a:pPr/>
              <a:t>18</a:t>
            </a:fld>
            <a:endParaRPr lang="zh-CN" alt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76613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757" indent="0" algn="ctr">
              <a:buNone/>
              <a:defRPr sz="1500"/>
            </a:lvl2pPr>
            <a:lvl3pPr marL="685514" indent="0" algn="ctr">
              <a:buNone/>
              <a:defRPr sz="1400"/>
            </a:lvl3pPr>
            <a:lvl4pPr marL="1028265" indent="0" algn="ctr">
              <a:buNone/>
              <a:defRPr sz="1200"/>
            </a:lvl4pPr>
            <a:lvl5pPr marL="1371022" indent="0" algn="ctr">
              <a:buNone/>
              <a:defRPr sz="1200"/>
            </a:lvl5pPr>
            <a:lvl6pPr marL="1713775" indent="0" algn="ctr">
              <a:buNone/>
              <a:defRPr sz="1200"/>
            </a:lvl6pPr>
            <a:lvl7pPr marL="2056529" indent="0" algn="ctr">
              <a:buNone/>
              <a:defRPr sz="1200"/>
            </a:lvl7pPr>
            <a:lvl8pPr marL="2399286" indent="0" algn="ctr">
              <a:buNone/>
              <a:defRPr sz="1200"/>
            </a:lvl8pPr>
            <a:lvl9pPr marL="2742043" indent="0" algn="ctr">
              <a:buNone/>
              <a:defRPr sz="1200"/>
            </a:lvl9pPr>
          </a:lstStyle>
          <a:p>
            <a:r>
              <a:rPr lang="zh-CN" altLang="en-US"/>
              <a:t>单击以编辑母版副标题样式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A8D091-6DC5-409E-B12C-CE976C70648B}" type="datetimeFigureOut">
              <a:rPr lang="zh-CN" altLang="en-US" smtClean="0"/>
              <a:pPr/>
              <a:t>2024/2/26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FF1D5-012B-493C-A816-C5807439B2A9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60754665"/>
      </p:ext>
    </p:extLst>
  </p:cSld>
  <p:clrMapOvr>
    <a:masterClrMapping/>
  </p:clrMapOvr>
  <p:transition spd="med" advClick="0" advTm="0">
    <p:push dir="r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A8D091-6DC5-409E-B12C-CE976C70648B}" type="datetimeFigureOut">
              <a:rPr lang="zh-CN" altLang="en-US" smtClean="0"/>
              <a:pPr/>
              <a:t>2024/2/26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FF1D5-012B-493C-A816-C5807439B2A9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87570419"/>
      </p:ext>
    </p:extLst>
  </p:cSld>
  <p:clrMapOvr>
    <a:masterClrMapping/>
  </p:clrMapOvr>
  <p:transition spd="med" advClick="0" advTm="0">
    <p:push dir="r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273857"/>
            <a:ext cx="1971675" cy="4358879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273857"/>
            <a:ext cx="5800725" cy="4358879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A8D091-6DC5-409E-B12C-CE976C70648B}" type="datetimeFigureOut">
              <a:rPr lang="zh-CN" altLang="en-US" smtClean="0"/>
              <a:pPr/>
              <a:t>2024/2/26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FF1D5-012B-493C-A816-C5807439B2A9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56468879"/>
      </p:ext>
    </p:extLst>
  </p:cSld>
  <p:clrMapOvr>
    <a:masterClrMapping/>
  </p:clrMapOvr>
  <p:transition spd="med" advClick="0" advTm="0">
    <p:push dir="r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757" indent="0" algn="ctr">
              <a:buNone/>
              <a:defRPr sz="1500"/>
            </a:lvl2pPr>
            <a:lvl3pPr marL="685514" indent="0" algn="ctr">
              <a:buNone/>
              <a:defRPr sz="1400"/>
            </a:lvl3pPr>
            <a:lvl4pPr marL="1028265" indent="0" algn="ctr">
              <a:buNone/>
              <a:defRPr sz="1200"/>
            </a:lvl4pPr>
            <a:lvl5pPr marL="1371022" indent="0" algn="ctr">
              <a:buNone/>
              <a:defRPr sz="1200"/>
            </a:lvl5pPr>
            <a:lvl6pPr marL="1713775" indent="0" algn="ctr">
              <a:buNone/>
              <a:defRPr sz="1200"/>
            </a:lvl6pPr>
            <a:lvl7pPr marL="2056529" indent="0" algn="ctr">
              <a:buNone/>
              <a:defRPr sz="1200"/>
            </a:lvl7pPr>
            <a:lvl8pPr marL="2399286" indent="0" algn="ctr">
              <a:buNone/>
              <a:defRPr sz="1200"/>
            </a:lvl8pPr>
            <a:lvl9pPr marL="2742043" indent="0" algn="ctr">
              <a:buNone/>
              <a:defRPr sz="1200"/>
            </a:lvl9pPr>
          </a:lstStyle>
          <a:p>
            <a:r>
              <a:rPr lang="zh-CN" altLang="en-US"/>
              <a:t>单击以编辑母版副标题样式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A8D091-6DC5-409E-B12C-CE976C70648B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2024/2/26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FF1D5-012B-493C-A816-C5807439B2A9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4446263"/>
      </p:ext>
    </p:extLst>
  </p:cSld>
  <p:clrMapOvr>
    <a:masterClrMapping/>
  </p:clrMapOvr>
  <p:transition spd="med" advClick="0" advTm="0">
    <p:push dir="r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A8D091-6DC5-409E-B12C-CE976C70648B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2024/2/26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FF1D5-012B-493C-A816-C5807439B2A9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1311224"/>
      </p:ext>
    </p:extLst>
  </p:cSld>
  <p:clrMapOvr>
    <a:masterClrMapping/>
  </p:clrMapOvr>
  <p:transition spd="med" advClick="0" advTm="0">
    <p:push dir="r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757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51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3pPr>
            <a:lvl4pPr marL="102826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022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377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6529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399286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2043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A8D091-6DC5-409E-B12C-CE976C70648B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2024/2/26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FF1D5-012B-493C-A816-C5807439B2A9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7261046"/>
      </p:ext>
    </p:extLst>
  </p:cSld>
  <p:clrMapOvr>
    <a:masterClrMapping/>
  </p:clrMapOvr>
  <p:transition spd="med" advClick="0" advTm="0">
    <p:push dir="r"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20"/>
            <a:ext cx="3886200" cy="3263504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20"/>
            <a:ext cx="3886200" cy="3263504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A8D091-6DC5-409E-B12C-CE976C70648B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2024/2/26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FF1D5-012B-493C-A816-C5807439B2A9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5618625"/>
      </p:ext>
    </p:extLst>
  </p:cSld>
  <p:clrMapOvr>
    <a:masterClrMapping/>
  </p:clrMapOvr>
  <p:transition spd="med" advClick="0" advTm="0">
    <p:push dir="r"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5"/>
            <a:ext cx="7886700" cy="994172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3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757" indent="0">
              <a:buNone/>
              <a:defRPr sz="1500" b="1"/>
            </a:lvl2pPr>
            <a:lvl3pPr marL="685514" indent="0">
              <a:buNone/>
              <a:defRPr sz="1400" b="1"/>
            </a:lvl3pPr>
            <a:lvl4pPr marL="1028265" indent="0">
              <a:buNone/>
              <a:defRPr sz="1200" b="1"/>
            </a:lvl4pPr>
            <a:lvl5pPr marL="1371022" indent="0">
              <a:buNone/>
              <a:defRPr sz="1200" b="1"/>
            </a:lvl5pPr>
            <a:lvl6pPr marL="1713775" indent="0">
              <a:buNone/>
              <a:defRPr sz="1200" b="1"/>
            </a:lvl6pPr>
            <a:lvl7pPr marL="2056529" indent="0">
              <a:buNone/>
              <a:defRPr sz="1200" b="1"/>
            </a:lvl7pPr>
            <a:lvl8pPr marL="2399286" indent="0">
              <a:buNone/>
              <a:defRPr sz="1200" b="1"/>
            </a:lvl8pPr>
            <a:lvl9pPr marL="2742043" indent="0">
              <a:buNone/>
              <a:defRPr sz="12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3" y="1878819"/>
            <a:ext cx="3868340" cy="2763441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757" indent="0">
              <a:buNone/>
              <a:defRPr sz="1500" b="1"/>
            </a:lvl2pPr>
            <a:lvl3pPr marL="685514" indent="0">
              <a:buNone/>
              <a:defRPr sz="1400" b="1"/>
            </a:lvl3pPr>
            <a:lvl4pPr marL="1028265" indent="0">
              <a:buNone/>
              <a:defRPr sz="1200" b="1"/>
            </a:lvl4pPr>
            <a:lvl5pPr marL="1371022" indent="0">
              <a:buNone/>
              <a:defRPr sz="1200" b="1"/>
            </a:lvl5pPr>
            <a:lvl6pPr marL="1713775" indent="0">
              <a:buNone/>
              <a:defRPr sz="1200" b="1"/>
            </a:lvl6pPr>
            <a:lvl7pPr marL="2056529" indent="0">
              <a:buNone/>
              <a:defRPr sz="1200" b="1"/>
            </a:lvl7pPr>
            <a:lvl8pPr marL="2399286" indent="0">
              <a:buNone/>
              <a:defRPr sz="1200" b="1"/>
            </a:lvl8pPr>
            <a:lvl9pPr marL="2742043" indent="0">
              <a:buNone/>
              <a:defRPr sz="12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8819"/>
            <a:ext cx="3887391" cy="2763441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A8D091-6DC5-409E-B12C-CE976C70648B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2024/2/26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FF1D5-012B-493C-A816-C5807439B2A9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6324361"/>
      </p:ext>
    </p:extLst>
  </p:cSld>
  <p:clrMapOvr>
    <a:masterClrMapping/>
  </p:clrMapOvr>
  <p:transition spd="med" advClick="0" advTm="0">
    <p:push dir="r"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A8D091-6DC5-409E-B12C-CE976C70648B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2024/2/26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FF1D5-012B-493C-A816-C5807439B2A9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6533021"/>
      </p:ext>
    </p:extLst>
  </p:cSld>
  <p:clrMapOvr>
    <a:masterClrMapping/>
  </p:clrMapOvr>
  <p:transition spd="med" advClick="0" advTm="0">
    <p:push dir="r"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A8D091-6DC5-409E-B12C-CE976C70648B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2024/2/26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FF1D5-012B-493C-A816-C5807439B2A9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1245070"/>
      </p:ext>
    </p:extLst>
  </p:cSld>
  <p:clrMapOvr>
    <a:masterClrMapping/>
  </p:clrMapOvr>
  <p:transition spd="med" advClick="0" advTm="0">
    <p:push dir="r"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63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757" indent="0">
              <a:buNone/>
              <a:defRPr sz="1000"/>
            </a:lvl2pPr>
            <a:lvl3pPr marL="685514" indent="0">
              <a:buNone/>
              <a:defRPr sz="900"/>
            </a:lvl3pPr>
            <a:lvl4pPr marL="1028265" indent="0">
              <a:buNone/>
              <a:defRPr sz="800"/>
            </a:lvl4pPr>
            <a:lvl5pPr marL="1371022" indent="0">
              <a:buNone/>
              <a:defRPr sz="800"/>
            </a:lvl5pPr>
            <a:lvl6pPr marL="1713775" indent="0">
              <a:buNone/>
              <a:defRPr sz="800"/>
            </a:lvl6pPr>
            <a:lvl7pPr marL="2056529" indent="0">
              <a:buNone/>
              <a:defRPr sz="800"/>
            </a:lvl7pPr>
            <a:lvl8pPr marL="2399286" indent="0">
              <a:buNone/>
              <a:defRPr sz="800"/>
            </a:lvl8pPr>
            <a:lvl9pPr marL="2742043" indent="0">
              <a:buNone/>
              <a:defRPr sz="8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A8D091-6DC5-409E-B12C-CE976C70648B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2024/2/26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FF1D5-012B-493C-A816-C5807439B2A9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192138"/>
      </p:ext>
    </p:extLst>
  </p:cSld>
  <p:clrMapOvr>
    <a:masterClrMapping/>
  </p:clrMapOvr>
  <p:transition spd="med" advClick="0" advTm="0">
    <p:push dir="r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A8D091-6DC5-409E-B12C-CE976C70648B}" type="datetimeFigureOut">
              <a:rPr lang="zh-CN" altLang="en-US" smtClean="0"/>
              <a:pPr/>
              <a:t>2024/2/26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FF1D5-012B-493C-A816-C5807439B2A9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7582493"/>
      </p:ext>
    </p:extLst>
  </p:cSld>
  <p:clrMapOvr>
    <a:masterClrMapping/>
  </p:clrMapOvr>
  <p:transition spd="med" advClick="0" advTm="0">
    <p:push dir="r"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757" indent="0">
              <a:buNone/>
              <a:defRPr sz="2100"/>
            </a:lvl2pPr>
            <a:lvl3pPr marL="685514" indent="0">
              <a:buNone/>
              <a:defRPr sz="1800"/>
            </a:lvl3pPr>
            <a:lvl4pPr marL="1028265" indent="0">
              <a:buNone/>
              <a:defRPr sz="1500"/>
            </a:lvl4pPr>
            <a:lvl5pPr marL="1371022" indent="0">
              <a:buNone/>
              <a:defRPr sz="1500"/>
            </a:lvl5pPr>
            <a:lvl6pPr marL="1713775" indent="0">
              <a:buNone/>
              <a:defRPr sz="1500"/>
            </a:lvl6pPr>
            <a:lvl7pPr marL="2056529" indent="0">
              <a:buNone/>
              <a:defRPr sz="1500"/>
            </a:lvl7pPr>
            <a:lvl8pPr marL="2399286" indent="0">
              <a:buNone/>
              <a:defRPr sz="1500"/>
            </a:lvl8pPr>
            <a:lvl9pPr marL="2742043" indent="0">
              <a:buNone/>
              <a:defRPr sz="1500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63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757" indent="0">
              <a:buNone/>
              <a:defRPr sz="1000"/>
            </a:lvl2pPr>
            <a:lvl3pPr marL="685514" indent="0">
              <a:buNone/>
              <a:defRPr sz="900"/>
            </a:lvl3pPr>
            <a:lvl4pPr marL="1028265" indent="0">
              <a:buNone/>
              <a:defRPr sz="800"/>
            </a:lvl4pPr>
            <a:lvl5pPr marL="1371022" indent="0">
              <a:buNone/>
              <a:defRPr sz="800"/>
            </a:lvl5pPr>
            <a:lvl6pPr marL="1713775" indent="0">
              <a:buNone/>
              <a:defRPr sz="800"/>
            </a:lvl6pPr>
            <a:lvl7pPr marL="2056529" indent="0">
              <a:buNone/>
              <a:defRPr sz="800"/>
            </a:lvl7pPr>
            <a:lvl8pPr marL="2399286" indent="0">
              <a:buNone/>
              <a:defRPr sz="800"/>
            </a:lvl8pPr>
            <a:lvl9pPr marL="2742043" indent="0">
              <a:buNone/>
              <a:defRPr sz="8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A8D091-6DC5-409E-B12C-CE976C70648B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2024/2/26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FF1D5-012B-493C-A816-C5807439B2A9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470428"/>
      </p:ext>
    </p:extLst>
  </p:cSld>
  <p:clrMapOvr>
    <a:masterClrMapping/>
  </p:clrMapOvr>
  <p:transition spd="med" advClick="0" advTm="0">
    <p:push dir="r"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A8D091-6DC5-409E-B12C-CE976C70648B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2024/2/26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FF1D5-012B-493C-A816-C5807439B2A9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4090044"/>
      </p:ext>
    </p:extLst>
  </p:cSld>
  <p:clrMapOvr>
    <a:masterClrMapping/>
  </p:clrMapOvr>
  <p:transition spd="med" advClick="0" advTm="0">
    <p:push dir="r"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273857"/>
            <a:ext cx="1971675" cy="4358879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273857"/>
            <a:ext cx="5800725" cy="4358879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A8D091-6DC5-409E-B12C-CE976C70648B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2024/2/26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FF1D5-012B-493C-A816-C5807439B2A9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9434154"/>
      </p:ext>
    </p:extLst>
  </p:cSld>
  <p:clrMapOvr>
    <a:masterClrMapping/>
  </p:clrMapOvr>
  <p:transition spd="med" advClick="0" advTm="0">
    <p:push dir="r"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1" y="1597824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2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25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3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50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6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75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98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00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A2873C-46E8-4DCC-B6E2-B0A96979C2F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2/26/2024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1A4052-B1E3-436C-8532-BC4D80CD3DF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586962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A2873C-46E8-4DCC-B6E2-B0A96979C2F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2/26/2024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1A4052-B1E3-436C-8532-BC4D80CD3DF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123193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125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25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37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50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63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275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988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00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A2873C-46E8-4DCC-B6E2-B0A96979C2F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2/26/2024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1A4052-B1E3-436C-8532-BC4D80CD3DF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377665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A2873C-46E8-4DCC-B6E2-B0A96979C2F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2/26/2024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1A4052-B1E3-436C-8532-BC4D80CD3DF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145083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25" indent="0">
              <a:buNone/>
              <a:defRPr sz="2000" b="1"/>
            </a:lvl2pPr>
            <a:lvl3pPr marL="914251" indent="0">
              <a:buNone/>
              <a:defRPr sz="1800" b="1"/>
            </a:lvl3pPr>
            <a:lvl4pPr marL="1371377" indent="0">
              <a:buNone/>
              <a:defRPr sz="1600" b="1"/>
            </a:lvl4pPr>
            <a:lvl5pPr marL="1828504" indent="0">
              <a:buNone/>
              <a:defRPr sz="1600" b="1"/>
            </a:lvl5pPr>
            <a:lvl6pPr marL="2285630" indent="0">
              <a:buNone/>
              <a:defRPr sz="1600" b="1"/>
            </a:lvl6pPr>
            <a:lvl7pPr marL="2742755" indent="0">
              <a:buNone/>
              <a:defRPr sz="1600" b="1"/>
            </a:lvl7pPr>
            <a:lvl8pPr marL="3199880" indent="0">
              <a:buNone/>
              <a:defRPr sz="1600" b="1"/>
            </a:lvl8pPr>
            <a:lvl9pPr marL="3657005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25" indent="0">
              <a:buNone/>
              <a:defRPr sz="2000" b="1"/>
            </a:lvl2pPr>
            <a:lvl3pPr marL="914251" indent="0">
              <a:buNone/>
              <a:defRPr sz="1800" b="1"/>
            </a:lvl3pPr>
            <a:lvl4pPr marL="1371377" indent="0">
              <a:buNone/>
              <a:defRPr sz="1600" b="1"/>
            </a:lvl4pPr>
            <a:lvl5pPr marL="1828504" indent="0">
              <a:buNone/>
              <a:defRPr sz="1600" b="1"/>
            </a:lvl5pPr>
            <a:lvl6pPr marL="2285630" indent="0">
              <a:buNone/>
              <a:defRPr sz="1600" b="1"/>
            </a:lvl6pPr>
            <a:lvl7pPr marL="2742755" indent="0">
              <a:buNone/>
              <a:defRPr sz="1600" b="1"/>
            </a:lvl7pPr>
            <a:lvl8pPr marL="3199880" indent="0">
              <a:buNone/>
              <a:defRPr sz="1600" b="1"/>
            </a:lvl8pPr>
            <a:lvl9pPr marL="3657005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A2873C-46E8-4DCC-B6E2-B0A96979C2F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2/26/2024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1A4052-B1E3-436C-8532-BC4D80CD3DF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325065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A2873C-46E8-4DCC-B6E2-B0A96979C2F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2/26/2024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1A4052-B1E3-436C-8532-BC4D80CD3DF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790728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A2873C-46E8-4DCC-B6E2-B0A96979C2F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2/26/2024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1A4052-B1E3-436C-8532-BC4D80CD3DF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82882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757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51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3pPr>
            <a:lvl4pPr marL="102826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022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377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6529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399286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2043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A8D091-6DC5-409E-B12C-CE976C70648B}" type="datetimeFigureOut">
              <a:rPr lang="zh-CN" altLang="en-US" smtClean="0"/>
              <a:pPr/>
              <a:t>2024/2/26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FF1D5-012B-493C-A816-C5807439B2A9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87170526"/>
      </p:ext>
    </p:extLst>
  </p:cSld>
  <p:clrMapOvr>
    <a:masterClrMapping/>
  </p:clrMapOvr>
  <p:transition spd="med" advClick="0" advTm="0">
    <p:push dir="r"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6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1" y="204793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6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125" indent="0">
              <a:buNone/>
              <a:defRPr sz="1200"/>
            </a:lvl2pPr>
            <a:lvl3pPr marL="914251" indent="0">
              <a:buNone/>
              <a:defRPr sz="1000"/>
            </a:lvl3pPr>
            <a:lvl4pPr marL="1371377" indent="0">
              <a:buNone/>
              <a:defRPr sz="900"/>
            </a:lvl4pPr>
            <a:lvl5pPr marL="1828504" indent="0">
              <a:buNone/>
              <a:defRPr sz="900"/>
            </a:lvl5pPr>
            <a:lvl6pPr marL="2285630" indent="0">
              <a:buNone/>
              <a:defRPr sz="900"/>
            </a:lvl6pPr>
            <a:lvl7pPr marL="2742755" indent="0">
              <a:buNone/>
              <a:defRPr sz="900"/>
            </a:lvl7pPr>
            <a:lvl8pPr marL="3199880" indent="0">
              <a:buNone/>
              <a:defRPr sz="900"/>
            </a:lvl8pPr>
            <a:lvl9pPr marL="3657005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A2873C-46E8-4DCC-B6E2-B0A96979C2F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2/26/2024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1A4052-B1E3-436C-8532-BC4D80CD3DF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155540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125" indent="0">
              <a:buNone/>
              <a:defRPr sz="2800"/>
            </a:lvl2pPr>
            <a:lvl3pPr marL="914251" indent="0">
              <a:buNone/>
              <a:defRPr sz="2400"/>
            </a:lvl3pPr>
            <a:lvl4pPr marL="1371377" indent="0">
              <a:buNone/>
              <a:defRPr sz="2000"/>
            </a:lvl4pPr>
            <a:lvl5pPr marL="1828504" indent="0">
              <a:buNone/>
              <a:defRPr sz="2000"/>
            </a:lvl5pPr>
            <a:lvl6pPr marL="2285630" indent="0">
              <a:buNone/>
              <a:defRPr sz="2000"/>
            </a:lvl6pPr>
            <a:lvl7pPr marL="2742755" indent="0">
              <a:buNone/>
              <a:defRPr sz="2000"/>
            </a:lvl7pPr>
            <a:lvl8pPr marL="3199880" indent="0">
              <a:buNone/>
              <a:defRPr sz="2000"/>
            </a:lvl8pPr>
            <a:lvl9pPr marL="3657005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8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125" indent="0">
              <a:buNone/>
              <a:defRPr sz="1200"/>
            </a:lvl2pPr>
            <a:lvl3pPr marL="914251" indent="0">
              <a:buNone/>
              <a:defRPr sz="1000"/>
            </a:lvl3pPr>
            <a:lvl4pPr marL="1371377" indent="0">
              <a:buNone/>
              <a:defRPr sz="900"/>
            </a:lvl4pPr>
            <a:lvl5pPr marL="1828504" indent="0">
              <a:buNone/>
              <a:defRPr sz="900"/>
            </a:lvl5pPr>
            <a:lvl6pPr marL="2285630" indent="0">
              <a:buNone/>
              <a:defRPr sz="900"/>
            </a:lvl6pPr>
            <a:lvl7pPr marL="2742755" indent="0">
              <a:buNone/>
              <a:defRPr sz="900"/>
            </a:lvl7pPr>
            <a:lvl8pPr marL="3199880" indent="0">
              <a:buNone/>
              <a:defRPr sz="900"/>
            </a:lvl8pPr>
            <a:lvl9pPr marL="3657005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A2873C-46E8-4DCC-B6E2-B0A96979C2F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2/26/2024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1A4052-B1E3-436C-8532-BC4D80CD3DF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933973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A2873C-46E8-4DCC-B6E2-B0A96979C2F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2/26/2024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1A4052-B1E3-436C-8532-BC4D80CD3DF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794938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A2873C-46E8-4DCC-B6E2-B0A96979C2F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2/26/2024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1A4052-B1E3-436C-8532-BC4D80CD3DF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9781867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76661342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143022" y="841801"/>
            <a:ext cx="6858130" cy="1790760"/>
          </a:xfrm>
          <a:prstGeom prst="rect">
            <a:avLst/>
          </a:prstGeom>
        </p:spPr>
        <p:txBody>
          <a:bodyPr lIns="49757" tIns="24878" rIns="49757" bIns="24878" anchor="b"/>
          <a:lstStyle>
            <a:lvl1pPr algn="ctr">
              <a:defRPr sz="45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143022" y="2701621"/>
            <a:ext cx="6858130" cy="1241863"/>
          </a:xfrm>
          <a:prstGeom prst="rect">
            <a:avLst/>
          </a:prstGeom>
        </p:spPr>
        <p:txBody>
          <a:bodyPr lIns="49757" tIns="24878" rIns="49757" bIns="24878"/>
          <a:lstStyle>
            <a:lvl1pPr marL="0" indent="0" algn="ctr">
              <a:buNone/>
              <a:defRPr sz="1800"/>
            </a:lvl1pPr>
            <a:lvl2pPr marL="342424" indent="0" algn="ctr">
              <a:buNone/>
              <a:defRPr sz="1500"/>
            </a:lvl2pPr>
            <a:lvl3pPr marL="684847" indent="0" algn="ctr">
              <a:buNone/>
              <a:defRPr sz="1300"/>
            </a:lvl3pPr>
            <a:lvl4pPr marL="1027271" indent="0" algn="ctr">
              <a:buNone/>
              <a:defRPr sz="1200"/>
            </a:lvl4pPr>
            <a:lvl5pPr marL="1369348" indent="0" algn="ctr">
              <a:buNone/>
              <a:defRPr sz="1200"/>
            </a:lvl5pPr>
            <a:lvl6pPr marL="1711771" indent="0" algn="ctr">
              <a:buNone/>
              <a:defRPr sz="1200"/>
            </a:lvl6pPr>
            <a:lvl7pPr marL="2054195" indent="0" algn="ctr">
              <a:buNone/>
              <a:defRPr sz="1200"/>
            </a:lvl7pPr>
            <a:lvl8pPr marL="2396619" indent="0" algn="ctr">
              <a:buNone/>
              <a:defRPr sz="1200"/>
            </a:lvl8pPr>
            <a:lvl9pPr marL="2739043" indent="0" algn="ctr">
              <a:buNone/>
              <a:defRPr sz="12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</p:spTree>
    <p:extLst>
      <p:ext uri="{BB962C8B-B14F-4D97-AF65-F5344CB8AC3E}">
        <p14:creationId xmlns:p14="http://schemas.microsoft.com/office/powerpoint/2010/main" val="23871845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3000"/>
    </mc:Choice>
    <mc:Fallback xmlns="">
      <p:transition advTm="3000"/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49170" y="149250"/>
            <a:ext cx="4485050" cy="620425"/>
          </a:xfrm>
          <a:prstGeom prst="rect">
            <a:avLst/>
          </a:prstGeom>
        </p:spPr>
        <p:txBody>
          <a:bodyPr lIns="49757" tIns="24878" rIns="49757" bIns="24878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249170" y="868596"/>
            <a:ext cx="4485050" cy="2456885"/>
          </a:xfrm>
          <a:prstGeom prst="rect">
            <a:avLst/>
          </a:prstGeom>
        </p:spPr>
        <p:txBody>
          <a:bodyPr lIns="49757" tIns="24878" rIns="49757" bIns="24878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20538707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3000"/>
    </mc:Choice>
    <mc:Fallback xmlns="">
      <p:transition advTm="3000"/>
    </mc:Fallback>
  </mc:AlternateConten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3902" y="1282346"/>
            <a:ext cx="7886849" cy="2139624"/>
          </a:xfrm>
          <a:prstGeom prst="rect">
            <a:avLst/>
          </a:prstGeom>
        </p:spPr>
        <p:txBody>
          <a:bodyPr lIns="49757" tIns="24878" rIns="49757" bIns="24878" anchor="b"/>
          <a:lstStyle>
            <a:lvl1pPr>
              <a:defRPr sz="45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3902" y="3442213"/>
            <a:ext cx="7886849" cy="1125178"/>
          </a:xfrm>
          <a:prstGeom prst="rect">
            <a:avLst/>
          </a:prstGeom>
        </p:spPr>
        <p:txBody>
          <a:bodyPr lIns="49757" tIns="24878" rIns="49757" bIns="24878"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424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4847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3pPr>
            <a:lvl4pPr marL="1027271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69348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1771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419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396619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39043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</p:spTree>
    <p:extLst>
      <p:ext uri="{BB962C8B-B14F-4D97-AF65-F5344CB8AC3E}">
        <p14:creationId xmlns:p14="http://schemas.microsoft.com/office/powerpoint/2010/main" val="34385066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3000"/>
    </mc:Choice>
    <mc:Fallback xmlns="">
      <p:transition advTm="3000"/>
    </mc:Fallback>
  </mc:AlternateConten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49170" y="149250"/>
            <a:ext cx="4485050" cy="620425"/>
          </a:xfrm>
          <a:prstGeom prst="rect">
            <a:avLst/>
          </a:prstGeom>
        </p:spPr>
        <p:txBody>
          <a:bodyPr lIns="49757" tIns="24878" rIns="49757" bIns="24878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28662" y="1369264"/>
            <a:ext cx="3886273" cy="3263613"/>
          </a:xfrm>
          <a:prstGeom prst="rect">
            <a:avLst/>
          </a:prstGeom>
        </p:spPr>
        <p:txBody>
          <a:bodyPr lIns="49757" tIns="24878" rIns="49757" bIns="24878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29241" y="1369264"/>
            <a:ext cx="3886273" cy="3263613"/>
          </a:xfrm>
          <a:prstGeom prst="rect">
            <a:avLst/>
          </a:prstGeom>
        </p:spPr>
        <p:txBody>
          <a:bodyPr lIns="49757" tIns="24878" rIns="49757" bIns="24878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18979870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3000"/>
    </mc:Choice>
    <mc:Fallback xmlns="">
      <p:transition advTm="3000"/>
    </mc:Fallback>
  </mc:AlternateConten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56" y="273853"/>
            <a:ext cx="7886849" cy="994206"/>
          </a:xfrm>
          <a:prstGeom prst="rect">
            <a:avLst/>
          </a:prstGeom>
        </p:spPr>
        <p:txBody>
          <a:bodyPr lIns="49757" tIns="24878" rIns="49757" bIns="24878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90101" y="1333876"/>
            <a:ext cx="3655249" cy="617955"/>
          </a:xfrm>
          <a:prstGeom prst="rect">
            <a:avLst/>
          </a:prstGeom>
        </p:spPr>
        <p:txBody>
          <a:bodyPr lIns="49757" tIns="24878" rIns="49757" bIns="24878" anchor="ctr" anchorCtr="0"/>
          <a:lstStyle>
            <a:lvl1pPr marL="0" indent="0">
              <a:buNone/>
              <a:defRPr sz="2100"/>
            </a:lvl1pPr>
            <a:lvl2pPr marL="342424" indent="0">
              <a:buNone/>
              <a:defRPr sz="1800"/>
            </a:lvl2pPr>
            <a:lvl3pPr marL="684847" indent="0">
              <a:buNone/>
              <a:defRPr sz="1500"/>
            </a:lvl3pPr>
            <a:lvl4pPr marL="1027271" indent="0">
              <a:buNone/>
              <a:defRPr sz="1300"/>
            </a:lvl4pPr>
            <a:lvl5pPr marL="1369348" indent="0">
              <a:buNone/>
              <a:defRPr sz="1300"/>
            </a:lvl5pPr>
            <a:lvl6pPr marL="1711771" indent="0">
              <a:buNone/>
              <a:defRPr sz="1300"/>
            </a:lvl6pPr>
            <a:lvl7pPr marL="2054195" indent="0">
              <a:buNone/>
              <a:defRPr sz="1300"/>
            </a:lvl7pPr>
            <a:lvl8pPr marL="2396619" indent="0">
              <a:buNone/>
              <a:defRPr sz="1300"/>
            </a:lvl8pPr>
            <a:lvl9pPr marL="2739043" indent="0">
              <a:buNone/>
              <a:defRPr sz="13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90101" y="1999104"/>
            <a:ext cx="3655249" cy="2643301"/>
          </a:xfrm>
          <a:prstGeom prst="rect">
            <a:avLst/>
          </a:prstGeom>
        </p:spPr>
        <p:txBody>
          <a:bodyPr lIns="49757" tIns="24878" rIns="49757" bIns="24878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92795" y="1333876"/>
            <a:ext cx="3673251" cy="617955"/>
          </a:xfrm>
          <a:prstGeom prst="rect">
            <a:avLst/>
          </a:prstGeom>
        </p:spPr>
        <p:txBody>
          <a:bodyPr lIns="49757" tIns="24878" rIns="49757" bIns="24878" anchor="ctr" anchorCtr="0"/>
          <a:lstStyle>
            <a:lvl1pPr marL="0" indent="0">
              <a:buNone/>
              <a:defRPr sz="2100"/>
            </a:lvl1pPr>
            <a:lvl2pPr marL="342424" indent="0">
              <a:buNone/>
              <a:defRPr sz="1800"/>
            </a:lvl2pPr>
            <a:lvl3pPr marL="684847" indent="0">
              <a:buNone/>
              <a:defRPr sz="1500"/>
            </a:lvl3pPr>
            <a:lvl4pPr marL="1027271" indent="0">
              <a:buNone/>
              <a:defRPr sz="1300"/>
            </a:lvl4pPr>
            <a:lvl5pPr marL="1369348" indent="0">
              <a:buNone/>
              <a:defRPr sz="1300"/>
            </a:lvl5pPr>
            <a:lvl6pPr marL="1711771" indent="0">
              <a:buNone/>
              <a:defRPr sz="1300"/>
            </a:lvl6pPr>
            <a:lvl7pPr marL="2054195" indent="0">
              <a:buNone/>
              <a:defRPr sz="1300"/>
            </a:lvl7pPr>
            <a:lvl8pPr marL="2396619" indent="0">
              <a:buNone/>
              <a:defRPr sz="1300"/>
            </a:lvl8pPr>
            <a:lvl9pPr marL="2739043" indent="0">
              <a:buNone/>
              <a:defRPr sz="13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92795" y="1999104"/>
            <a:ext cx="3673251" cy="2643301"/>
          </a:xfrm>
          <a:prstGeom prst="rect">
            <a:avLst/>
          </a:prstGeom>
        </p:spPr>
        <p:txBody>
          <a:bodyPr lIns="49757" tIns="24878" rIns="49757" bIns="24878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30599220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3000"/>
    </mc:Choice>
    <mc:Fallback xmlns="">
      <p:transition advTm="3000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20"/>
            <a:ext cx="3886200" cy="3263504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20"/>
            <a:ext cx="3886200" cy="3263504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A8D091-6DC5-409E-B12C-CE976C70648B}" type="datetimeFigureOut">
              <a:rPr lang="zh-CN" altLang="en-US" smtClean="0"/>
              <a:pPr/>
              <a:t>2024/2/26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FF1D5-012B-493C-A816-C5807439B2A9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52462351"/>
      </p:ext>
    </p:extLst>
  </p:cSld>
  <p:clrMapOvr>
    <a:masterClrMapping/>
  </p:clrMapOvr>
  <p:transition spd="med" advClick="0" advTm="0">
    <p:push dir="r"/>
  </p:transition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49170" y="149250"/>
            <a:ext cx="4485050" cy="620425"/>
          </a:xfrm>
          <a:prstGeom prst="rect">
            <a:avLst/>
          </a:prstGeom>
        </p:spPr>
        <p:txBody>
          <a:bodyPr lIns="49757" tIns="24878" rIns="49757" bIns="24878"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23611104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3000"/>
    </mc:Choice>
    <mc:Fallback xmlns="">
      <p:transition advTm="3000"/>
    </mc:Fallback>
  </mc:AlternateConten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606010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3000"/>
    </mc:Choice>
    <mc:Fallback xmlns="">
      <p:transition advTm="3000"/>
    </mc:Fallback>
  </mc:AlternateConten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53" y="342912"/>
            <a:ext cx="2949233" cy="1200190"/>
          </a:xfrm>
          <a:prstGeom prst="rect">
            <a:avLst/>
          </a:prstGeom>
        </p:spPr>
        <p:txBody>
          <a:bodyPr lIns="49757" tIns="24878" rIns="49757" bIns="24878"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887465" y="740595"/>
            <a:ext cx="4629238" cy="3655341"/>
          </a:xfrm>
          <a:prstGeom prst="rect">
            <a:avLst/>
          </a:prstGeom>
        </p:spPr>
        <p:txBody>
          <a:bodyPr lIns="49757" tIns="24878" rIns="49757" bIns="24878"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53" y="1543105"/>
            <a:ext cx="2949233" cy="2858787"/>
          </a:xfrm>
          <a:prstGeom prst="rect">
            <a:avLst/>
          </a:prstGeom>
        </p:spPr>
        <p:txBody>
          <a:bodyPr lIns="49757" tIns="24878" rIns="49757" bIns="24878"/>
          <a:lstStyle>
            <a:lvl1pPr marL="0" indent="0">
              <a:buNone/>
              <a:defRPr sz="1200"/>
            </a:lvl1pPr>
            <a:lvl2pPr marL="342424" indent="0">
              <a:buNone/>
              <a:defRPr sz="1000"/>
            </a:lvl2pPr>
            <a:lvl3pPr marL="684847" indent="0">
              <a:buNone/>
              <a:defRPr sz="900"/>
            </a:lvl3pPr>
            <a:lvl4pPr marL="1027271" indent="0">
              <a:buNone/>
              <a:defRPr sz="700"/>
            </a:lvl4pPr>
            <a:lvl5pPr marL="1369348" indent="0">
              <a:buNone/>
              <a:defRPr sz="700"/>
            </a:lvl5pPr>
            <a:lvl6pPr marL="1711771" indent="0">
              <a:buNone/>
              <a:defRPr sz="700"/>
            </a:lvl6pPr>
            <a:lvl7pPr marL="2054195" indent="0">
              <a:buNone/>
              <a:defRPr sz="700"/>
            </a:lvl7pPr>
            <a:lvl8pPr marL="2396619" indent="0">
              <a:buNone/>
              <a:defRPr sz="700"/>
            </a:lvl8pPr>
            <a:lvl9pPr marL="2739043" indent="0">
              <a:buNone/>
              <a:defRPr sz="7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</p:spTree>
    <p:extLst>
      <p:ext uri="{BB962C8B-B14F-4D97-AF65-F5344CB8AC3E}">
        <p14:creationId xmlns:p14="http://schemas.microsoft.com/office/powerpoint/2010/main" val="9746125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3000"/>
    </mc:Choice>
    <mc:Fallback xmlns="">
      <p:transition advTm="3000"/>
    </mc:Fallback>
  </mc:AlternateConten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56" y="342912"/>
            <a:ext cx="3124071" cy="1200190"/>
          </a:xfrm>
          <a:prstGeom prst="rect">
            <a:avLst/>
          </a:prstGeom>
        </p:spPr>
        <p:txBody>
          <a:bodyPr lIns="49757" tIns="24878" rIns="49757" bIns="24878"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887465" y="342912"/>
            <a:ext cx="4629238" cy="4053023"/>
          </a:xfrm>
          <a:prstGeom prst="rect">
            <a:avLst/>
          </a:prstGeom>
        </p:spPr>
        <p:txBody>
          <a:bodyPr lIns="49757" tIns="24878" rIns="49757" bIns="24878"/>
          <a:lstStyle>
            <a:lvl1pPr marL="0" indent="0">
              <a:buNone/>
              <a:defRPr sz="2400"/>
            </a:lvl1pPr>
            <a:lvl2pPr marL="342424" indent="0">
              <a:buNone/>
              <a:defRPr sz="2100"/>
            </a:lvl2pPr>
            <a:lvl3pPr marL="684847" indent="0">
              <a:buNone/>
              <a:defRPr sz="1800"/>
            </a:lvl3pPr>
            <a:lvl4pPr marL="1027271" indent="0">
              <a:buNone/>
              <a:defRPr sz="1500"/>
            </a:lvl4pPr>
            <a:lvl5pPr marL="1369348" indent="0">
              <a:buNone/>
              <a:defRPr sz="1500"/>
            </a:lvl5pPr>
            <a:lvl6pPr marL="1711771" indent="0">
              <a:buNone/>
              <a:defRPr sz="1500"/>
            </a:lvl6pPr>
            <a:lvl7pPr marL="2054195" indent="0">
              <a:buNone/>
              <a:defRPr sz="1500"/>
            </a:lvl7pPr>
            <a:lvl8pPr marL="2396619" indent="0">
              <a:buNone/>
              <a:defRPr sz="1500"/>
            </a:lvl8pPr>
            <a:lvl9pPr marL="2739043" indent="0">
              <a:buNone/>
              <a:defRPr sz="15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56" y="1543105"/>
            <a:ext cx="3124071" cy="2858787"/>
          </a:xfrm>
          <a:prstGeom prst="rect">
            <a:avLst/>
          </a:prstGeom>
        </p:spPr>
        <p:txBody>
          <a:bodyPr lIns="49757" tIns="24878" rIns="49757" bIns="24878"/>
          <a:lstStyle>
            <a:lvl1pPr marL="0" indent="0">
              <a:buNone/>
              <a:defRPr sz="1500"/>
            </a:lvl1pPr>
            <a:lvl2pPr marL="342424" indent="0">
              <a:buNone/>
              <a:defRPr sz="1300"/>
            </a:lvl2pPr>
            <a:lvl3pPr marL="684847" indent="0">
              <a:buNone/>
              <a:defRPr sz="1200"/>
            </a:lvl3pPr>
            <a:lvl4pPr marL="1027271" indent="0">
              <a:buNone/>
              <a:defRPr sz="1000"/>
            </a:lvl4pPr>
            <a:lvl5pPr marL="1369348" indent="0">
              <a:buNone/>
              <a:defRPr sz="1000"/>
            </a:lvl5pPr>
            <a:lvl6pPr marL="1711771" indent="0">
              <a:buNone/>
              <a:defRPr sz="1000"/>
            </a:lvl6pPr>
            <a:lvl7pPr marL="2054195" indent="0">
              <a:buNone/>
              <a:defRPr sz="1000"/>
            </a:lvl7pPr>
            <a:lvl8pPr marL="2396619" indent="0">
              <a:buNone/>
              <a:defRPr sz="1000"/>
            </a:lvl8pPr>
            <a:lvl9pPr marL="2739043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</p:spTree>
    <p:extLst>
      <p:ext uri="{BB962C8B-B14F-4D97-AF65-F5344CB8AC3E}">
        <p14:creationId xmlns:p14="http://schemas.microsoft.com/office/powerpoint/2010/main" val="1367070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3000"/>
    </mc:Choice>
    <mc:Fallback xmlns="">
      <p:transition advTm="3000"/>
    </mc:Fallback>
  </mc:AlternateConten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49170" y="149250"/>
            <a:ext cx="4485050" cy="620425"/>
          </a:xfrm>
          <a:prstGeom prst="rect">
            <a:avLst/>
          </a:prstGeom>
        </p:spPr>
        <p:txBody>
          <a:bodyPr lIns="49757" tIns="24878" rIns="49757" bIns="24878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249170" y="868596"/>
            <a:ext cx="4485050" cy="2456885"/>
          </a:xfrm>
          <a:prstGeom prst="rect">
            <a:avLst/>
          </a:prstGeom>
        </p:spPr>
        <p:txBody>
          <a:bodyPr vert="eaVert" lIns="49757" tIns="24878" rIns="49757" bIns="24878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37474925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3000"/>
    </mc:Choice>
    <mc:Fallback xmlns="">
      <p:transition advTm="3000"/>
    </mc:Fallback>
  </mc:AlternateConten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543799" y="273853"/>
            <a:ext cx="1971712" cy="4359024"/>
          </a:xfrm>
          <a:prstGeom prst="rect">
            <a:avLst/>
          </a:prstGeom>
        </p:spPr>
        <p:txBody>
          <a:bodyPr vert="eaVert" lIns="49757" tIns="24878" rIns="49757" bIns="24878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28662" y="273853"/>
            <a:ext cx="5800835" cy="4359024"/>
          </a:xfrm>
          <a:prstGeom prst="rect">
            <a:avLst/>
          </a:prstGeom>
        </p:spPr>
        <p:txBody>
          <a:bodyPr vert="eaVert" lIns="49757" tIns="24878" rIns="49757" bIns="24878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41598487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3000"/>
    </mc:Choice>
    <mc:Fallback xmlns="">
      <p:transition advTm="3000"/>
    </mc:Fallback>
  </mc:AlternateContent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标题，一项大型内容和两项小型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 lIns="49757" tIns="24878" rIns="49757" bIns="24878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28662" y="1369264"/>
            <a:ext cx="3886273" cy="3263613"/>
          </a:xfrm>
        </p:spPr>
        <p:txBody>
          <a:bodyPr lIns="49757" tIns="24878" rIns="49757" bIns="24878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quarter" idx="2"/>
          </p:nvPr>
        </p:nvSpPr>
        <p:spPr>
          <a:xfrm>
            <a:off x="4629241" y="1369264"/>
            <a:ext cx="3886273" cy="1574059"/>
          </a:xfrm>
        </p:spPr>
        <p:txBody>
          <a:bodyPr lIns="49757" tIns="24878" rIns="49757" bIns="24878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内容占位符 4"/>
          <p:cNvSpPr>
            <a:spLocks noGrp="1"/>
          </p:cNvSpPr>
          <p:nvPr>
            <p:ph sz="quarter" idx="3"/>
          </p:nvPr>
        </p:nvSpPr>
        <p:spPr>
          <a:xfrm>
            <a:off x="4629241" y="3057627"/>
            <a:ext cx="3886273" cy="1575250"/>
          </a:xfrm>
        </p:spPr>
        <p:txBody>
          <a:bodyPr lIns="49757" tIns="24878" rIns="49757" bIns="24878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22540802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3000"/>
    </mc:Choice>
    <mc:Fallback xmlns="">
      <p:transition advTm="3000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5"/>
            <a:ext cx="7886700" cy="994172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3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757" indent="0">
              <a:buNone/>
              <a:defRPr sz="1500" b="1"/>
            </a:lvl2pPr>
            <a:lvl3pPr marL="685514" indent="0">
              <a:buNone/>
              <a:defRPr sz="1400" b="1"/>
            </a:lvl3pPr>
            <a:lvl4pPr marL="1028265" indent="0">
              <a:buNone/>
              <a:defRPr sz="1200" b="1"/>
            </a:lvl4pPr>
            <a:lvl5pPr marL="1371022" indent="0">
              <a:buNone/>
              <a:defRPr sz="1200" b="1"/>
            </a:lvl5pPr>
            <a:lvl6pPr marL="1713775" indent="0">
              <a:buNone/>
              <a:defRPr sz="1200" b="1"/>
            </a:lvl6pPr>
            <a:lvl7pPr marL="2056529" indent="0">
              <a:buNone/>
              <a:defRPr sz="1200" b="1"/>
            </a:lvl7pPr>
            <a:lvl8pPr marL="2399286" indent="0">
              <a:buNone/>
              <a:defRPr sz="1200" b="1"/>
            </a:lvl8pPr>
            <a:lvl9pPr marL="2742043" indent="0">
              <a:buNone/>
              <a:defRPr sz="12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3" y="1878819"/>
            <a:ext cx="3868340" cy="2763441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757" indent="0">
              <a:buNone/>
              <a:defRPr sz="1500" b="1"/>
            </a:lvl2pPr>
            <a:lvl3pPr marL="685514" indent="0">
              <a:buNone/>
              <a:defRPr sz="1400" b="1"/>
            </a:lvl3pPr>
            <a:lvl4pPr marL="1028265" indent="0">
              <a:buNone/>
              <a:defRPr sz="1200" b="1"/>
            </a:lvl4pPr>
            <a:lvl5pPr marL="1371022" indent="0">
              <a:buNone/>
              <a:defRPr sz="1200" b="1"/>
            </a:lvl5pPr>
            <a:lvl6pPr marL="1713775" indent="0">
              <a:buNone/>
              <a:defRPr sz="1200" b="1"/>
            </a:lvl6pPr>
            <a:lvl7pPr marL="2056529" indent="0">
              <a:buNone/>
              <a:defRPr sz="1200" b="1"/>
            </a:lvl7pPr>
            <a:lvl8pPr marL="2399286" indent="0">
              <a:buNone/>
              <a:defRPr sz="1200" b="1"/>
            </a:lvl8pPr>
            <a:lvl9pPr marL="2742043" indent="0">
              <a:buNone/>
              <a:defRPr sz="12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8819"/>
            <a:ext cx="3887391" cy="2763441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A8D091-6DC5-409E-B12C-CE976C70648B}" type="datetimeFigureOut">
              <a:rPr lang="zh-CN" altLang="en-US" smtClean="0"/>
              <a:pPr/>
              <a:t>2024/2/26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FF1D5-012B-493C-A816-C5807439B2A9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67431860"/>
      </p:ext>
    </p:extLst>
  </p:cSld>
  <p:clrMapOvr>
    <a:masterClrMapping/>
  </p:clrMapOvr>
  <p:transition spd="med" advClick="0" advTm="0">
    <p:push dir="r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A8D091-6DC5-409E-B12C-CE976C70648B}" type="datetimeFigureOut">
              <a:rPr lang="zh-CN" altLang="en-US" smtClean="0"/>
              <a:pPr/>
              <a:t>2024/2/26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FF1D5-012B-493C-A816-C5807439B2A9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58431904"/>
      </p:ext>
    </p:extLst>
  </p:cSld>
  <p:clrMapOvr>
    <a:masterClrMapping/>
  </p:clrMapOvr>
  <p:transition spd="med" advClick="0" advTm="0">
    <p:push dir="r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A8D091-6DC5-409E-B12C-CE976C70648B}" type="datetimeFigureOut">
              <a:rPr lang="zh-CN" altLang="en-US" smtClean="0"/>
              <a:pPr/>
              <a:t>2024/2/26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FF1D5-012B-493C-A816-C5807439B2A9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01517798"/>
      </p:ext>
    </p:extLst>
  </p:cSld>
  <p:clrMapOvr>
    <a:masterClrMapping/>
  </p:clrMapOvr>
  <p:transition spd="med" advClick="0" advTm="0">
    <p:push dir="r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63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757" indent="0">
              <a:buNone/>
              <a:defRPr sz="1000"/>
            </a:lvl2pPr>
            <a:lvl3pPr marL="685514" indent="0">
              <a:buNone/>
              <a:defRPr sz="900"/>
            </a:lvl3pPr>
            <a:lvl4pPr marL="1028265" indent="0">
              <a:buNone/>
              <a:defRPr sz="800"/>
            </a:lvl4pPr>
            <a:lvl5pPr marL="1371022" indent="0">
              <a:buNone/>
              <a:defRPr sz="800"/>
            </a:lvl5pPr>
            <a:lvl6pPr marL="1713775" indent="0">
              <a:buNone/>
              <a:defRPr sz="800"/>
            </a:lvl6pPr>
            <a:lvl7pPr marL="2056529" indent="0">
              <a:buNone/>
              <a:defRPr sz="800"/>
            </a:lvl7pPr>
            <a:lvl8pPr marL="2399286" indent="0">
              <a:buNone/>
              <a:defRPr sz="800"/>
            </a:lvl8pPr>
            <a:lvl9pPr marL="2742043" indent="0">
              <a:buNone/>
              <a:defRPr sz="8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A8D091-6DC5-409E-B12C-CE976C70648B}" type="datetimeFigureOut">
              <a:rPr lang="zh-CN" altLang="en-US" smtClean="0"/>
              <a:pPr/>
              <a:t>2024/2/26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FF1D5-012B-493C-A816-C5807439B2A9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83490346"/>
      </p:ext>
    </p:extLst>
  </p:cSld>
  <p:clrMapOvr>
    <a:masterClrMapping/>
  </p:clrMapOvr>
  <p:transition spd="med" advClick="0" advTm="0">
    <p:push dir="r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757" indent="0">
              <a:buNone/>
              <a:defRPr sz="2100"/>
            </a:lvl2pPr>
            <a:lvl3pPr marL="685514" indent="0">
              <a:buNone/>
              <a:defRPr sz="1800"/>
            </a:lvl3pPr>
            <a:lvl4pPr marL="1028265" indent="0">
              <a:buNone/>
              <a:defRPr sz="1500"/>
            </a:lvl4pPr>
            <a:lvl5pPr marL="1371022" indent="0">
              <a:buNone/>
              <a:defRPr sz="1500"/>
            </a:lvl5pPr>
            <a:lvl6pPr marL="1713775" indent="0">
              <a:buNone/>
              <a:defRPr sz="1500"/>
            </a:lvl6pPr>
            <a:lvl7pPr marL="2056529" indent="0">
              <a:buNone/>
              <a:defRPr sz="1500"/>
            </a:lvl7pPr>
            <a:lvl8pPr marL="2399286" indent="0">
              <a:buNone/>
              <a:defRPr sz="1500"/>
            </a:lvl8pPr>
            <a:lvl9pPr marL="2742043" indent="0">
              <a:buNone/>
              <a:defRPr sz="1500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63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757" indent="0">
              <a:buNone/>
              <a:defRPr sz="1000"/>
            </a:lvl2pPr>
            <a:lvl3pPr marL="685514" indent="0">
              <a:buNone/>
              <a:defRPr sz="900"/>
            </a:lvl3pPr>
            <a:lvl4pPr marL="1028265" indent="0">
              <a:buNone/>
              <a:defRPr sz="800"/>
            </a:lvl4pPr>
            <a:lvl5pPr marL="1371022" indent="0">
              <a:buNone/>
              <a:defRPr sz="800"/>
            </a:lvl5pPr>
            <a:lvl6pPr marL="1713775" indent="0">
              <a:buNone/>
              <a:defRPr sz="800"/>
            </a:lvl6pPr>
            <a:lvl7pPr marL="2056529" indent="0">
              <a:buNone/>
              <a:defRPr sz="800"/>
            </a:lvl7pPr>
            <a:lvl8pPr marL="2399286" indent="0">
              <a:buNone/>
              <a:defRPr sz="800"/>
            </a:lvl8pPr>
            <a:lvl9pPr marL="2742043" indent="0">
              <a:buNone/>
              <a:defRPr sz="8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A8D091-6DC5-409E-B12C-CE976C70648B}" type="datetimeFigureOut">
              <a:rPr lang="zh-CN" altLang="en-US" smtClean="0"/>
              <a:pPr/>
              <a:t>2024/2/26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FF1D5-012B-493C-A816-C5807439B2A9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71072730"/>
      </p:ext>
    </p:extLst>
  </p:cSld>
  <p:clrMapOvr>
    <a:masterClrMapping/>
  </p:clrMapOvr>
  <p:transition spd="med" advClick="0" advTm="0">
    <p:push dir="r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slideLayout" Target="../slideLayouts/slideLayout34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image" Target="../media/image1.jp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2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37.xml"/><Relationship Id="rId7" Type="http://schemas.openxmlformats.org/officeDocument/2006/relationships/slideLayout" Target="../slideLayouts/slideLayout41.xml"/><Relationship Id="rId12" Type="http://schemas.openxmlformats.org/officeDocument/2006/relationships/slideLayout" Target="../slideLayouts/slideLayout46.xml"/><Relationship Id="rId2" Type="http://schemas.openxmlformats.org/officeDocument/2006/relationships/slideLayout" Target="../slideLayouts/slideLayout36.xml"/><Relationship Id="rId1" Type="http://schemas.openxmlformats.org/officeDocument/2006/relationships/slideLayout" Target="../slideLayouts/slideLayout35.xml"/><Relationship Id="rId6" Type="http://schemas.openxmlformats.org/officeDocument/2006/relationships/slideLayout" Target="../slideLayouts/slideLayout40.xml"/><Relationship Id="rId11" Type="http://schemas.openxmlformats.org/officeDocument/2006/relationships/slideLayout" Target="../slideLayouts/slideLayout45.xml"/><Relationship Id="rId5" Type="http://schemas.openxmlformats.org/officeDocument/2006/relationships/slideLayout" Target="../slideLayouts/slideLayout39.xml"/><Relationship Id="rId10" Type="http://schemas.openxmlformats.org/officeDocument/2006/relationships/slideLayout" Target="../slideLayouts/slideLayout44.xml"/><Relationship Id="rId4" Type="http://schemas.openxmlformats.org/officeDocument/2006/relationships/slideLayout" Target="../slideLayouts/slideLayout38.xml"/><Relationship Id="rId9" Type="http://schemas.openxmlformats.org/officeDocument/2006/relationships/slideLayout" Target="../slideLayouts/slideLayout43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1" y="273845"/>
            <a:ext cx="7886700" cy="994172"/>
          </a:xfrm>
          <a:prstGeom prst="rect">
            <a:avLst/>
          </a:prstGeom>
        </p:spPr>
        <p:txBody>
          <a:bodyPr vert="horz" lIns="91401" tIns="45702" rIns="91401" bIns="45702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1" y="1369220"/>
            <a:ext cx="7886700" cy="3263504"/>
          </a:xfrm>
          <a:prstGeom prst="rect">
            <a:avLst/>
          </a:prstGeom>
        </p:spPr>
        <p:txBody>
          <a:bodyPr vert="horz" lIns="91401" tIns="45702" rIns="91401" bIns="45702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01" tIns="45702" rIns="91401" bIns="45702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A8D091-6DC5-409E-B12C-CE976C70648B}" type="datetimeFigureOut">
              <a:rPr lang="zh-CN" altLang="en-US" smtClean="0"/>
              <a:pPr/>
              <a:t>2024/2/26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01" tIns="45702" rIns="91401" bIns="45702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01" tIns="45702" rIns="91401" bIns="45702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CFF1D5-012B-493C-A816-C5807439B2A9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988755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spd="med" advClick="0" advTm="0">
    <p:push dir="r"/>
  </p:transition>
  <p:txStyles>
    <p:titleStyle>
      <a:lvl1pPr algn="l" defTabSz="685514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372" indent="-171372" algn="l" defTabSz="685514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130" indent="-171372" algn="l" defTabSz="685514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6886" indent="-171372" algn="l" defTabSz="685514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199643" indent="-171372" algn="l" defTabSz="685514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542400" indent="-171372" algn="l" defTabSz="685514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156" indent="-171372" algn="l" defTabSz="685514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227909" indent="-171372" algn="l" defTabSz="685514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570664" indent="-171372" algn="l" defTabSz="685514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913417" indent="-171372" algn="l" defTabSz="685514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514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42757" algn="l" defTabSz="685514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685514" algn="l" defTabSz="685514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28265" algn="l" defTabSz="685514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022" algn="l" defTabSz="685514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13775" algn="l" defTabSz="685514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056529" algn="l" defTabSz="685514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399286" algn="l" defTabSz="685514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742043" algn="l" defTabSz="685514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1" y="273845"/>
            <a:ext cx="7886700" cy="994172"/>
          </a:xfrm>
          <a:prstGeom prst="rect">
            <a:avLst/>
          </a:prstGeom>
        </p:spPr>
        <p:txBody>
          <a:bodyPr vert="horz" lIns="91401" tIns="45702" rIns="91401" bIns="45702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1" y="1369220"/>
            <a:ext cx="7886700" cy="3263504"/>
          </a:xfrm>
          <a:prstGeom prst="rect">
            <a:avLst/>
          </a:prstGeom>
        </p:spPr>
        <p:txBody>
          <a:bodyPr vert="horz" lIns="91401" tIns="45702" rIns="91401" bIns="45702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01" tIns="45702" rIns="91401" bIns="45702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A8D091-6DC5-409E-B12C-CE976C70648B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2024/2/26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01" tIns="45702" rIns="91401" bIns="45702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01" tIns="45702" rIns="91401" bIns="45702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CFF1D5-012B-493C-A816-C5807439B2A9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53184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ransition spd="med" advClick="0" advTm="0">
    <p:push dir="r"/>
  </p:transition>
  <p:txStyles>
    <p:titleStyle>
      <a:lvl1pPr algn="l" defTabSz="685514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372" indent="-171372" algn="l" defTabSz="685514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130" indent="-171372" algn="l" defTabSz="685514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6886" indent="-171372" algn="l" defTabSz="685514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199643" indent="-171372" algn="l" defTabSz="685514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542400" indent="-171372" algn="l" defTabSz="685514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156" indent="-171372" algn="l" defTabSz="685514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227909" indent="-171372" algn="l" defTabSz="685514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570664" indent="-171372" algn="l" defTabSz="685514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913417" indent="-171372" algn="l" defTabSz="685514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514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42757" algn="l" defTabSz="685514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685514" algn="l" defTabSz="685514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28265" algn="l" defTabSz="685514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022" algn="l" defTabSz="685514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13775" algn="l" defTabSz="685514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056529" algn="l" defTabSz="685514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399286" algn="l" defTabSz="685514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742043" algn="l" defTabSz="685514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4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1" y="205979"/>
            <a:ext cx="8229600" cy="857250"/>
          </a:xfrm>
          <a:prstGeom prst="rect">
            <a:avLst/>
          </a:prstGeom>
        </p:spPr>
        <p:txBody>
          <a:bodyPr vert="horz" lIns="91425" tIns="45714" rIns="91425" bIns="45714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1" y="1200151"/>
            <a:ext cx="8229600" cy="3394472"/>
          </a:xfrm>
          <a:prstGeom prst="rect">
            <a:avLst/>
          </a:prstGeom>
        </p:spPr>
        <p:txBody>
          <a:bodyPr vert="horz" lIns="91425" tIns="45714" rIns="91425" bIns="45714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25" tIns="45714" rIns="91425" bIns="45714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251"/>
            <a:fld id="{C9A2873C-46E8-4DCC-B6E2-B0A96979C2F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251"/>
              <a:t>2/26/2024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1" y="4767263"/>
            <a:ext cx="2895600" cy="273844"/>
          </a:xfrm>
          <a:prstGeom prst="rect">
            <a:avLst/>
          </a:prstGeom>
        </p:spPr>
        <p:txBody>
          <a:bodyPr vert="horz" lIns="91425" tIns="45714" rIns="91425" bIns="45714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251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25" tIns="45714" rIns="91425" bIns="45714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251"/>
            <a:fld id="{381A4052-B1E3-436C-8532-BC4D80CD3DF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251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85506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4" r:id="rId1"/>
    <p:sldLayoutId id="2147483725" r:id="rId2"/>
    <p:sldLayoutId id="2147483726" r:id="rId3"/>
    <p:sldLayoutId id="2147483727" r:id="rId4"/>
    <p:sldLayoutId id="2147483728" r:id="rId5"/>
    <p:sldLayoutId id="2147483729" r:id="rId6"/>
    <p:sldLayoutId id="2147483730" r:id="rId7"/>
    <p:sldLayoutId id="2147483731" r:id="rId8"/>
    <p:sldLayoutId id="2147483732" r:id="rId9"/>
    <p:sldLayoutId id="2147483733" r:id="rId10"/>
    <p:sldLayoutId id="2147483734" r:id="rId11"/>
    <p:sldLayoutId id="2147483737" r:id="rId12"/>
  </p:sldLayoutIdLst>
  <p:txStyles>
    <p:titleStyle>
      <a:lvl1pPr algn="ctr" defTabSz="914251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845" indent="-342845" algn="l" defTabSz="914251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830" indent="-285704" algn="l" defTabSz="914251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815" indent="-228565" algn="l" defTabSz="914251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99940" indent="-228565" algn="l" defTabSz="914251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065" indent="-228565" algn="l" defTabSz="914251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191" indent="-228565" algn="l" defTabSz="914251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317" indent="-228565" algn="l" defTabSz="914251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445" indent="-228565" algn="l" defTabSz="914251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569" indent="-228565" algn="l" defTabSz="914251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25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25" algn="l" defTabSz="91425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51" algn="l" defTabSz="91425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377" algn="l" defTabSz="91425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504" algn="l" defTabSz="91425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630" algn="l" defTabSz="91425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755" algn="l" defTabSz="91425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880" algn="l" defTabSz="91425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005" algn="l" defTabSz="91425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4" name="图片 1033" descr="PPT素材-02"/>
          <p:cNvPicPr>
            <a:picLocks noChangeAspect="1"/>
          </p:cNvPicPr>
          <p:nvPr userDrawn="1"/>
        </p:nvPicPr>
        <p:blipFill>
          <a:blip r:embed="rId14"/>
          <a:stretch>
            <a:fillRect/>
          </a:stretch>
        </p:blipFill>
        <p:spPr>
          <a:xfrm>
            <a:off x="869" y="862"/>
            <a:ext cx="9142269" cy="5141776"/>
          </a:xfrm>
          <a:prstGeom prst="rect">
            <a:avLst/>
          </a:prstGeom>
          <a:noFill/>
          <a:ln w="9525">
            <a:noFill/>
          </a:ln>
        </p:spPr>
      </p:pic>
    </p:spTree>
    <p:extLst>
      <p:ext uri="{BB962C8B-B14F-4D97-AF65-F5344CB8AC3E}">
        <p14:creationId xmlns:p14="http://schemas.microsoft.com/office/powerpoint/2010/main" val="456321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9" r:id="rId1"/>
    <p:sldLayoutId id="2147483740" r:id="rId2"/>
    <p:sldLayoutId id="2147483741" r:id="rId3"/>
    <p:sldLayoutId id="2147483742" r:id="rId4"/>
    <p:sldLayoutId id="2147483743" r:id="rId5"/>
    <p:sldLayoutId id="2147483744" r:id="rId6"/>
    <p:sldLayoutId id="2147483745" r:id="rId7"/>
    <p:sldLayoutId id="2147483746" r:id="rId8"/>
    <p:sldLayoutId id="2147483747" r:id="rId9"/>
    <p:sldLayoutId id="2147483748" r:id="rId10"/>
    <p:sldLayoutId id="2147483749" r:id="rId11"/>
    <p:sldLayoutId id="2147483750" r:id="rId12"/>
  </p:sldLayoutIdLst>
  <mc:AlternateContent xmlns:mc="http://schemas.openxmlformats.org/markup-compatibility/2006" xmlns:p14="http://schemas.microsoft.com/office/powerpoint/2010/main">
    <mc:Choice Requires="p14">
      <p:transition p14:dur="0" advTm="3000"/>
    </mc:Choice>
    <mc:Fallback xmlns="">
      <p:transition advTm="3000"/>
    </mc:Fallback>
  </mc:AlternateContent>
  <p:hf sldNum="0" hdr="0"/>
  <p:txStyles>
    <p:titleStyle>
      <a:lvl1pPr marL="0" lvl="0" indent="0" algn="ctr" defTabSz="816496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>
          <a:srgbClr val="000000"/>
        </a:buClr>
        <a:buNone/>
        <a:defRPr sz="39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05797" lvl="0" indent="-305797" algn="l" defTabSz="816496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663424" lvl="1" indent="-255696" algn="l" defTabSz="816496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5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020360" lvl="2" indent="-203867" algn="l" defTabSz="816496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1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428781" lvl="3" indent="-204557" algn="l" defTabSz="816496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1836510" lvl="4" indent="-203867" algn="l" defTabSz="816496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368313" lvl="5" indent="-124392" algn="l" defTabSz="816496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617096" lvl="6" indent="-124392" algn="l" defTabSz="816496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65879" lvl="7" indent="-124392" algn="l" defTabSz="816496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14663" lvl="8" indent="-124392" algn="l" defTabSz="816496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497568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248784" lvl="1" indent="0" algn="l" defTabSz="497568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6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497568" lvl="2" indent="0" algn="l" defTabSz="497568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6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746353" lvl="3" indent="0" algn="l" defTabSz="497568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6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995137" lvl="4" indent="0" algn="l" defTabSz="497568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6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243920" lvl="5" indent="0" algn="l" defTabSz="497568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6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492703" lvl="6" indent="0" algn="l" defTabSz="497568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6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741490" lvl="7" indent="0" algn="l" defTabSz="497568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6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990271" lvl="8" indent="0" algn="l" defTabSz="497568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6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4.xml"/><Relationship Id="rId4" Type="http://schemas.openxmlformats.org/officeDocument/2006/relationships/image" Target="../media/image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5.xml"/><Relationship Id="rId4" Type="http://schemas.openxmlformats.org/officeDocument/2006/relationships/image" Target="../media/image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Layout" Target="../slideLayouts/slideLayout18.xml"/><Relationship Id="rId1" Type="http://schemas.openxmlformats.org/officeDocument/2006/relationships/themeOverride" Target="../theme/themeOverride6.xml"/><Relationship Id="rId5" Type="http://schemas.openxmlformats.org/officeDocument/2006/relationships/image" Target="../media/image10.png"/><Relationship Id="rId4" Type="http://schemas.openxmlformats.org/officeDocument/2006/relationships/oleObject" Target="../embeddings/oleObject1.bin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8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7.xml"/><Relationship Id="rId4" Type="http://schemas.openxmlformats.org/officeDocument/2006/relationships/image" Target="../media/image9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6.xml"/><Relationship Id="rId4" Type="http://schemas.openxmlformats.org/officeDocument/2006/relationships/image" Target="../media/image15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oleObject" Target="../embeddings/oleObject4.bin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Layout" Target="../slideLayouts/slideLayout18.xml"/><Relationship Id="rId1" Type="http://schemas.openxmlformats.org/officeDocument/2006/relationships/themeOverride" Target="../theme/themeOverride1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Layout" Target="../slideLayouts/slideLayout18.xml"/><Relationship Id="rId1" Type="http://schemas.openxmlformats.org/officeDocument/2006/relationships/themeOverride" Target="../theme/themeOverride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8.xml"/><Relationship Id="rId1" Type="http://schemas.openxmlformats.org/officeDocument/2006/relationships/themeOverride" Target="../theme/themeOverride3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 rot="20202184">
            <a:off x="241186" y="571812"/>
            <a:ext cx="5220858" cy="2677628"/>
          </a:xfrm>
          <a:prstGeom prst="rect">
            <a:avLst/>
          </a:prstGeom>
          <a:noFill/>
        </p:spPr>
        <p:txBody>
          <a:bodyPr wrap="square" lIns="91401" tIns="45702" rIns="91401" bIns="45702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zh-CN" sz="2800" b="1" dirty="0">
                <a:solidFill>
                  <a:schemeClr val="bg1"/>
                </a:solidFill>
                <a:latin typeface="Segoe Print" pitchFamily="2" charset="0"/>
                <a:ea typeface="微软雅黑" panose="020B0503020204020204" pitchFamily="34" charset="-122"/>
              </a:rPr>
              <a:t>NHIỆT LIỆT CHÀO </a:t>
            </a:r>
            <a:r>
              <a:rPr lang="en-US" altLang="zh-CN" sz="2800" b="1">
                <a:solidFill>
                  <a:schemeClr val="bg1"/>
                </a:solidFill>
                <a:latin typeface="Segoe Print" pitchFamily="2" charset="0"/>
                <a:ea typeface="微软雅黑" panose="020B0503020204020204" pitchFamily="34" charset="-122"/>
              </a:rPr>
              <a:t>MỪNG QUÝ </a:t>
            </a:r>
            <a:r>
              <a:rPr lang="en-US" altLang="zh-CN" sz="2800" b="1" dirty="0">
                <a:solidFill>
                  <a:schemeClr val="bg1"/>
                </a:solidFill>
                <a:latin typeface="Segoe Print" pitchFamily="2" charset="0"/>
                <a:ea typeface="微软雅黑" panose="020B0503020204020204" pitchFamily="34" charset="-122"/>
              </a:rPr>
              <a:t>THẦY CÔ VỀ DỰ TIẾT CHUYÊN ĐỀ MÔN TIN HỌC LỚP 4</a:t>
            </a:r>
            <a:endParaRPr lang="zh-CN" altLang="en-US" sz="2400" b="1" dirty="0">
              <a:solidFill>
                <a:schemeClr val="bg1"/>
              </a:solidFill>
              <a:latin typeface="Segoe Print" pitchFamily="2" charset="0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112252568"/>
      </p:ext>
    </p:extLst>
  </p:cSld>
  <p:clrMapOvr>
    <a:masterClrMapping/>
  </p:clrMapOvr>
  <p:transition spd="med"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3"/>
          <p:cNvSpPr txBox="1"/>
          <p:nvPr/>
        </p:nvSpPr>
        <p:spPr>
          <a:xfrm>
            <a:off x="3510887" y="2277578"/>
            <a:ext cx="2297345" cy="684767"/>
          </a:xfrm>
          <a:prstGeom prst="rect">
            <a:avLst/>
          </a:prstGeom>
          <a:noFill/>
        </p:spPr>
        <p:txBody>
          <a:bodyPr wrap="none" lIns="91401" tIns="45702" rIns="91401" bIns="45702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zh-CN" sz="2800" b="1" dirty="0">
                <a:solidFill>
                  <a:srgbClr val="FF0000"/>
                </a:solidFill>
                <a:latin typeface="Segoe Print" pitchFamily="2" charset="0"/>
                <a:ea typeface="微软雅黑" panose="020B0503020204020204" pitchFamily="34" charset="-122"/>
              </a:rPr>
              <a:t>LUYỆN TẬP</a:t>
            </a:r>
            <a:endParaRPr lang="zh-CN" altLang="en-US" sz="2800" b="1" dirty="0">
              <a:solidFill>
                <a:srgbClr val="FF0000"/>
              </a:solidFill>
              <a:latin typeface="Segoe Print" pitchFamily="2" charset="0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4078437212"/>
      </p:ext>
    </p:extLst>
  </p:cSld>
  <p:clrMapOvr>
    <a:masterClrMapping/>
  </p:clrMapOvr>
  <p:transition spd="med"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1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" name="Picture 2" descr="G:\00 千图网\底板\tooopen_sy_122792947765副本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01939" y="361743"/>
            <a:ext cx="4081167" cy="4164473"/>
          </a:xfrm>
          <a:prstGeom prst="rect">
            <a:avLst/>
          </a:prstGeom>
          <a:noFill/>
        </p:spPr>
      </p:pic>
      <p:sp>
        <p:nvSpPr>
          <p:cNvPr id="38" name="文本框 3"/>
          <p:cNvSpPr txBox="1"/>
          <p:nvPr/>
        </p:nvSpPr>
        <p:spPr>
          <a:xfrm>
            <a:off x="1674564" y="2035081"/>
            <a:ext cx="2366285" cy="1015626"/>
          </a:xfrm>
          <a:prstGeom prst="rect">
            <a:avLst/>
          </a:prstGeom>
          <a:noFill/>
        </p:spPr>
        <p:txBody>
          <a:bodyPr wrap="square" lIns="91401" tIns="45702" rIns="91401" bIns="45702" rtlCol="0">
            <a:spAutoFit/>
          </a:bodyPr>
          <a:lstStyle/>
          <a:p>
            <a:pPr algn="ctr"/>
            <a:r>
              <a:rPr lang="en-US" altLang="zh-CN" sz="3000" b="1">
                <a:solidFill>
                  <a:srgbClr val="FF0000"/>
                </a:solidFill>
                <a:latin typeface="Segoe Print" pitchFamily="2" charset="0"/>
                <a:ea typeface="微软雅黑" panose="020B0503020204020204" pitchFamily="34" charset="-122"/>
              </a:rPr>
              <a:t>LUYỆN TẬP</a:t>
            </a:r>
            <a:endParaRPr lang="zh-CN" altLang="en-US" sz="3000" b="1" dirty="0">
              <a:solidFill>
                <a:srgbClr val="FF0000"/>
              </a:solidFill>
              <a:latin typeface="Segoe Print" pitchFamily="2" charset="0"/>
              <a:ea typeface="微软雅黑" panose="020B0503020204020204" pitchFamily="34" charset="-122"/>
            </a:endParaRPr>
          </a:p>
        </p:txBody>
      </p:sp>
      <p:grpSp>
        <p:nvGrpSpPr>
          <p:cNvPr id="50" name="组合 16"/>
          <p:cNvGrpSpPr/>
          <p:nvPr/>
        </p:nvGrpSpPr>
        <p:grpSpPr>
          <a:xfrm>
            <a:off x="4314324" y="1220610"/>
            <a:ext cx="4729192" cy="499195"/>
            <a:chOff x="4085721" y="1971269"/>
            <a:chExt cx="4729192" cy="499195"/>
          </a:xfrm>
        </p:grpSpPr>
        <p:grpSp>
          <p:nvGrpSpPr>
            <p:cNvPr id="52" name="组合 13"/>
            <p:cNvGrpSpPr/>
            <p:nvPr/>
          </p:nvGrpSpPr>
          <p:grpSpPr>
            <a:xfrm>
              <a:off x="4085721" y="1971269"/>
              <a:ext cx="4729192" cy="497503"/>
              <a:chOff x="4085721" y="1971269"/>
              <a:chExt cx="4729192" cy="497503"/>
            </a:xfrm>
          </p:grpSpPr>
          <p:sp>
            <p:nvSpPr>
              <p:cNvPr id="58" name="五边形 10"/>
              <p:cNvSpPr/>
              <p:nvPr/>
            </p:nvSpPr>
            <p:spPr>
              <a:xfrm flipH="1">
                <a:off x="4085721" y="1971269"/>
                <a:ext cx="4729192" cy="497503"/>
              </a:xfrm>
              <a:prstGeom prst="homePlate">
                <a:avLst/>
              </a:prstGeom>
              <a:solidFill>
                <a:srgbClr val="FF339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59" name="矩形 12"/>
              <p:cNvSpPr/>
              <p:nvPr/>
            </p:nvSpPr>
            <p:spPr>
              <a:xfrm rot="2700000">
                <a:off x="4224923" y="2074288"/>
                <a:ext cx="316212" cy="316214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56" name="文本框 3"/>
            <p:cNvSpPr txBox="1"/>
            <p:nvPr/>
          </p:nvSpPr>
          <p:spPr>
            <a:xfrm>
              <a:off x="4561131" y="2008095"/>
              <a:ext cx="3523722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zh-CN" sz="2000" b="1" i="1">
                  <a:solidFill>
                    <a:schemeClr val="bg1"/>
                  </a:solidFill>
                  <a:latin typeface="Times New Roman" pitchFamily="18" charset="0"/>
                  <a:ea typeface="微软雅黑" panose="020B0503020204020204" pitchFamily="34" charset="-122"/>
                  <a:cs typeface="Times New Roman" pitchFamily="18" charset="0"/>
                </a:rPr>
                <a:t>Thực hành tạo tệp văn bản mới</a:t>
              </a:r>
              <a:endParaRPr lang="zh-CN" altLang="en-US" sz="2000" b="1" i="1" dirty="0">
                <a:solidFill>
                  <a:schemeClr val="bg1"/>
                </a:solidFill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endParaRPr>
            </a:p>
          </p:txBody>
        </p:sp>
        <p:sp>
          <p:nvSpPr>
            <p:cNvPr id="57" name="文本框 3"/>
            <p:cNvSpPr txBox="1"/>
            <p:nvPr/>
          </p:nvSpPr>
          <p:spPr>
            <a:xfrm>
              <a:off x="4194210" y="2008799"/>
              <a:ext cx="409087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zh-CN" sz="2400" b="1">
                  <a:solidFill>
                    <a:srgbClr val="FF3399"/>
                  </a:solidFill>
                  <a:latin typeface="Segoe Print" pitchFamily="2" charset="0"/>
                  <a:ea typeface="微软雅黑" panose="020B0503020204020204" pitchFamily="34" charset="-122"/>
                </a:rPr>
                <a:t>1</a:t>
              </a:r>
              <a:endParaRPr lang="zh-CN" altLang="en-US" sz="2400" b="1" dirty="0">
                <a:solidFill>
                  <a:srgbClr val="FF3399"/>
                </a:solidFill>
                <a:latin typeface="Segoe Print" pitchFamily="2" charset="0"/>
                <a:ea typeface="微软雅黑" panose="020B0503020204020204" pitchFamily="34" charset="-122"/>
              </a:endParaRPr>
            </a:p>
          </p:txBody>
        </p:sp>
      </p:grpSp>
      <p:grpSp>
        <p:nvGrpSpPr>
          <p:cNvPr id="60" name="组合 17"/>
          <p:cNvGrpSpPr/>
          <p:nvPr/>
        </p:nvGrpSpPr>
        <p:grpSpPr>
          <a:xfrm>
            <a:off x="4320654" y="2090036"/>
            <a:ext cx="4643867" cy="707886"/>
            <a:chOff x="5141551" y="2177211"/>
            <a:chExt cx="4744350" cy="585058"/>
          </a:xfrm>
        </p:grpSpPr>
        <p:grpSp>
          <p:nvGrpSpPr>
            <p:cNvPr id="61" name="组合 18"/>
            <p:cNvGrpSpPr/>
            <p:nvPr/>
          </p:nvGrpSpPr>
          <p:grpSpPr>
            <a:xfrm>
              <a:off x="5141551" y="2222469"/>
              <a:ext cx="4744350" cy="497503"/>
              <a:chOff x="5141551" y="2222469"/>
              <a:chExt cx="4744350" cy="497503"/>
            </a:xfrm>
          </p:grpSpPr>
          <p:sp>
            <p:nvSpPr>
              <p:cNvPr id="64" name="五边形 21"/>
              <p:cNvSpPr/>
              <p:nvPr/>
            </p:nvSpPr>
            <p:spPr>
              <a:xfrm flipH="1">
                <a:off x="5141551" y="2222469"/>
                <a:ext cx="4744350" cy="497503"/>
              </a:xfrm>
              <a:prstGeom prst="homePlate">
                <a:avLst/>
              </a:prstGeom>
              <a:solidFill>
                <a:srgbClr val="92D05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65" name="矩形 22"/>
              <p:cNvSpPr/>
              <p:nvPr/>
            </p:nvSpPr>
            <p:spPr>
              <a:xfrm rot="2700000">
                <a:off x="5278259" y="2326558"/>
                <a:ext cx="316212" cy="316214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62" name="文本框 3"/>
            <p:cNvSpPr txBox="1"/>
            <p:nvPr/>
          </p:nvSpPr>
          <p:spPr>
            <a:xfrm>
              <a:off x="5568948" y="2177211"/>
              <a:ext cx="4203075" cy="58505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000" b="1" i="1">
                  <a:solidFill>
                    <a:schemeClr val="bg1"/>
                  </a:solidFill>
                  <a:latin typeface="Times New Roman" pitchFamily="18" charset="0"/>
                  <a:ea typeface="微软雅黑" panose="020B0503020204020204" pitchFamily="34" charset="-122"/>
                  <a:cs typeface="Times New Roman" pitchFamily="18" charset="0"/>
                </a:rPr>
                <a:t>Thực hành mở tệp và lưu văn bản sang tệp mới</a:t>
              </a:r>
              <a:endParaRPr lang="zh-CN" altLang="en-US" sz="2000" b="1" i="1" dirty="0">
                <a:solidFill>
                  <a:schemeClr val="bg1"/>
                </a:solidFill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endParaRPr>
            </a:p>
          </p:txBody>
        </p:sp>
        <p:sp>
          <p:nvSpPr>
            <p:cNvPr id="63" name="文本框 3"/>
            <p:cNvSpPr txBox="1"/>
            <p:nvPr/>
          </p:nvSpPr>
          <p:spPr>
            <a:xfrm>
              <a:off x="5272853" y="2305348"/>
              <a:ext cx="331937" cy="3815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400" b="1">
                  <a:solidFill>
                    <a:srgbClr val="92D050"/>
                  </a:solidFill>
                  <a:latin typeface="Segoe Print" pitchFamily="2" charset="0"/>
                  <a:ea typeface="微软雅黑" panose="020B0503020204020204" pitchFamily="34" charset="-122"/>
                </a:rPr>
                <a:t>2</a:t>
              </a:r>
              <a:endParaRPr lang="zh-CN" altLang="en-US" sz="2400" b="1" dirty="0">
                <a:solidFill>
                  <a:srgbClr val="92D050"/>
                </a:solidFill>
                <a:latin typeface="Segoe Print" pitchFamily="2" charset="0"/>
                <a:ea typeface="微软雅黑" panose="020B0503020204020204" pitchFamily="34" charset="-122"/>
              </a:endParaRPr>
            </a:p>
          </p:txBody>
        </p:sp>
      </p:grp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" name="Picture 2" descr="G:\00 千图网\底板\tooopen_sy_122792947765副本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01939" y="361743"/>
            <a:ext cx="4081167" cy="4164473"/>
          </a:xfrm>
          <a:prstGeom prst="rect">
            <a:avLst/>
          </a:prstGeom>
          <a:noFill/>
        </p:spPr>
      </p:pic>
      <p:sp>
        <p:nvSpPr>
          <p:cNvPr id="38" name="文本框 3"/>
          <p:cNvSpPr txBox="1"/>
          <p:nvPr/>
        </p:nvSpPr>
        <p:spPr>
          <a:xfrm>
            <a:off x="1674564" y="2068132"/>
            <a:ext cx="2366285" cy="1015626"/>
          </a:xfrm>
          <a:prstGeom prst="rect">
            <a:avLst/>
          </a:prstGeom>
          <a:noFill/>
        </p:spPr>
        <p:txBody>
          <a:bodyPr wrap="square" lIns="91401" tIns="45702" rIns="91401" bIns="45702" rtlCol="0">
            <a:spAutoFit/>
          </a:bodyPr>
          <a:lstStyle/>
          <a:p>
            <a:pPr algn="ctr"/>
            <a:r>
              <a:rPr lang="en-US" altLang="zh-CN" sz="3000" b="1">
                <a:solidFill>
                  <a:srgbClr val="FF0000"/>
                </a:solidFill>
                <a:latin typeface="Segoe Print" pitchFamily="2" charset="0"/>
                <a:ea typeface="微软雅黑" panose="020B0503020204020204" pitchFamily="34" charset="-122"/>
              </a:rPr>
              <a:t>LUYỆN TẬP</a:t>
            </a:r>
            <a:endParaRPr lang="zh-CN" altLang="en-US" sz="3000" b="1" dirty="0">
              <a:solidFill>
                <a:srgbClr val="FF0000"/>
              </a:solidFill>
              <a:latin typeface="Segoe Print" pitchFamily="2" charset="0"/>
              <a:ea typeface="微软雅黑" panose="020B0503020204020204" pitchFamily="34" charset="-122"/>
            </a:endParaRPr>
          </a:p>
        </p:txBody>
      </p:sp>
      <p:grpSp>
        <p:nvGrpSpPr>
          <p:cNvPr id="50" name="组合 16"/>
          <p:cNvGrpSpPr/>
          <p:nvPr/>
        </p:nvGrpSpPr>
        <p:grpSpPr>
          <a:xfrm>
            <a:off x="4226050" y="2010779"/>
            <a:ext cx="4729192" cy="714646"/>
            <a:chOff x="4085721" y="1971269"/>
            <a:chExt cx="4729192" cy="714646"/>
          </a:xfrm>
        </p:grpSpPr>
        <p:grpSp>
          <p:nvGrpSpPr>
            <p:cNvPr id="52" name="组合 13"/>
            <p:cNvGrpSpPr/>
            <p:nvPr/>
          </p:nvGrpSpPr>
          <p:grpSpPr>
            <a:xfrm>
              <a:off x="4085721" y="1971269"/>
              <a:ext cx="4729192" cy="497503"/>
              <a:chOff x="4085721" y="1971269"/>
              <a:chExt cx="4729192" cy="497503"/>
            </a:xfrm>
          </p:grpSpPr>
          <p:sp>
            <p:nvSpPr>
              <p:cNvPr id="58" name="五边形 10"/>
              <p:cNvSpPr/>
              <p:nvPr/>
            </p:nvSpPr>
            <p:spPr>
              <a:xfrm flipH="1">
                <a:off x="4085721" y="1971269"/>
                <a:ext cx="4729192" cy="497503"/>
              </a:xfrm>
              <a:prstGeom prst="homePlate">
                <a:avLst/>
              </a:prstGeom>
              <a:solidFill>
                <a:srgbClr val="FF339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59" name="矩形 12"/>
              <p:cNvSpPr/>
              <p:nvPr/>
            </p:nvSpPr>
            <p:spPr>
              <a:xfrm rot="2700000">
                <a:off x="4224923" y="2074288"/>
                <a:ext cx="316212" cy="316214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56" name="文本框 3"/>
            <p:cNvSpPr txBox="1"/>
            <p:nvPr/>
          </p:nvSpPr>
          <p:spPr>
            <a:xfrm>
              <a:off x="4940822" y="1978029"/>
              <a:ext cx="3523722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zh-CN" sz="2000" b="1" i="1">
                  <a:solidFill>
                    <a:schemeClr val="bg1"/>
                  </a:solidFill>
                  <a:latin typeface="Times New Roman" pitchFamily="18" charset="0"/>
                  <a:ea typeface="微软雅黑" panose="020B0503020204020204" pitchFamily="34" charset="-122"/>
                  <a:cs typeface="Times New Roman" pitchFamily="18" charset="0"/>
                </a:rPr>
                <a:t>Thực hành tạo tệp văn bản mới</a:t>
              </a:r>
              <a:endParaRPr lang="zh-CN" altLang="en-US" sz="2000" b="1" i="1">
                <a:solidFill>
                  <a:schemeClr val="bg1"/>
                </a:solidFill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endParaRPr>
            </a:p>
            <a:p>
              <a:pPr algn="ctr"/>
              <a:endParaRPr lang="zh-CN" altLang="en-US" sz="2000" b="1" i="1" dirty="0">
                <a:solidFill>
                  <a:schemeClr val="bg1"/>
                </a:solidFill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endParaRPr>
            </a:p>
          </p:txBody>
        </p:sp>
        <p:sp>
          <p:nvSpPr>
            <p:cNvPr id="57" name="文本框 3"/>
            <p:cNvSpPr txBox="1"/>
            <p:nvPr/>
          </p:nvSpPr>
          <p:spPr>
            <a:xfrm>
              <a:off x="4194210" y="2008799"/>
              <a:ext cx="409087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zh-CN" sz="2400" b="1">
                  <a:solidFill>
                    <a:srgbClr val="FF3399"/>
                  </a:solidFill>
                  <a:latin typeface="Segoe Print" pitchFamily="2" charset="0"/>
                  <a:ea typeface="微软雅黑" panose="020B0503020204020204" pitchFamily="34" charset="-122"/>
                </a:rPr>
                <a:t>1</a:t>
              </a:r>
              <a:endParaRPr lang="zh-CN" altLang="en-US" sz="2400" b="1" dirty="0">
                <a:solidFill>
                  <a:srgbClr val="FF3399"/>
                </a:solidFill>
                <a:latin typeface="Segoe Print" pitchFamily="2" charset="0"/>
                <a:ea typeface="微软雅黑" panose="020B0503020204020204" pitchFamily="34" charset="-122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85837800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48356479"/>
              </p:ext>
            </p:extLst>
          </p:nvPr>
        </p:nvGraphicFramePr>
        <p:xfrm>
          <a:off x="1227221" y="176463"/>
          <a:ext cx="7916779" cy="49670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Bitmap Image" r:id="rId4" imgW="4784397" imgH="3069852" progId="Paint.Picture">
                  <p:embed/>
                </p:oleObj>
              </mc:Choice>
              <mc:Fallback>
                <p:oleObj name="Bitmap Image" r:id="rId4" imgW="4784397" imgH="3069852" progId="Paint.Picture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27221" y="176463"/>
                        <a:ext cx="7916779" cy="4967038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06868738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>
    <p:push dir="r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图片 76803" descr="PPT素材-0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742277" y="-376516"/>
            <a:ext cx="10477948" cy="5620202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7" name="矩形 20"/>
          <p:cNvSpPr/>
          <p:nvPr/>
        </p:nvSpPr>
        <p:spPr>
          <a:xfrm rot="19532942">
            <a:off x="142087" y="811260"/>
            <a:ext cx="2373874" cy="315445"/>
          </a:xfrm>
          <a:prstGeom prst="rect">
            <a:avLst/>
          </a:prstGeom>
        </p:spPr>
        <p:txBody>
          <a:bodyPr wrap="square" lIns="68554" tIns="34277" rIns="68554" bIns="34277">
            <a:spAutoFit/>
          </a:bodyPr>
          <a:lstStyle>
            <a:defPPr>
              <a:defRPr lang="zh-CN"/>
            </a:defPPr>
            <a:lvl1pPr marL="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342689">
              <a:defRPr/>
            </a:pPr>
            <a:r>
              <a:rPr lang="en-US" altLang="zh-CN" sz="1600" b="1" ker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ea typeface="微软雅黑" pitchFamily="34" charset="-122"/>
                <a:cs typeface="Times New Roman" pitchFamily="18" charset="0"/>
              </a:rPr>
              <a:t>Hướng dẫn thực hành:</a:t>
            </a:r>
            <a:endParaRPr lang="en-US" altLang="zh-CN" sz="1600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ea typeface="微软雅黑" panose="020B0503020204020204" pitchFamily="34" charset="-122"/>
              <a:cs typeface="Times New Roman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/>
          <a:srcRect t="16089"/>
          <a:stretch/>
        </p:blipFill>
        <p:spPr>
          <a:xfrm>
            <a:off x="1256833" y="1187114"/>
            <a:ext cx="6940061" cy="30078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4486649"/>
      </p:ext>
    </p:extLst>
  </p:cSld>
  <p:clrMapOvr>
    <a:masterClrMapping/>
  </p:clrMapOvr>
  <p:transition spd="med">
    <p:push dir="r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图片 76803" descr="PPT素材-0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742277" y="-376516"/>
            <a:ext cx="10477948" cy="5620202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4" name="矩形 20"/>
          <p:cNvSpPr/>
          <p:nvPr/>
        </p:nvSpPr>
        <p:spPr>
          <a:xfrm rot="19532942">
            <a:off x="428068" y="806464"/>
            <a:ext cx="1533377" cy="469343"/>
          </a:xfrm>
          <a:prstGeom prst="rect">
            <a:avLst/>
          </a:prstGeom>
        </p:spPr>
        <p:txBody>
          <a:bodyPr wrap="square" lIns="68554" tIns="34277" rIns="68554" bIns="34277">
            <a:spAutoFit/>
          </a:bodyPr>
          <a:lstStyle>
            <a:defPPr>
              <a:defRPr lang="zh-CN"/>
            </a:defPPr>
            <a:lvl1pPr marL="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342689">
              <a:defRPr/>
            </a:pPr>
            <a:r>
              <a:rPr lang="en-US" altLang="zh-CN" sz="2600" b="1" ker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ea typeface="微软雅黑" pitchFamily="34" charset="-122"/>
                <a:cs typeface="Times New Roman" pitchFamily="18" charset="0"/>
              </a:rPr>
              <a:t>Cách làm:</a:t>
            </a:r>
            <a:endParaRPr lang="en-US" altLang="zh-CN" sz="2600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ea typeface="微软雅黑" panose="020B0503020204020204" pitchFamily="34" charset="-122"/>
              <a:cs typeface="Times New Roman" pitchFamily="18" charset="0"/>
            </a:endParaRPr>
          </a:p>
        </p:txBody>
      </p:sp>
      <p:sp>
        <p:nvSpPr>
          <p:cNvPr id="33" name="矩形 1"/>
          <p:cNvSpPr/>
          <p:nvPr/>
        </p:nvSpPr>
        <p:spPr>
          <a:xfrm>
            <a:off x="1194756" y="1277139"/>
            <a:ext cx="7777779" cy="2677644"/>
          </a:xfrm>
          <a:prstGeom prst="rect">
            <a:avLst/>
          </a:prstGeom>
        </p:spPr>
        <p:txBody>
          <a:bodyPr wrap="square" lIns="91425" tIns="45714" rIns="91425" bIns="45714">
            <a:spAutoFit/>
          </a:bodyPr>
          <a:lstStyle/>
          <a:p>
            <a:r>
              <a:rPr lang="en-US" sz="2400" i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 Mở phần mềm soạn thảo văn bản. Tạo tệp văn bản mới: File -&gt; New</a:t>
            </a:r>
            <a:endParaRPr lang="en-US" sz="240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i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 Gõ ba điều đầu tiên Bác Hồ dạy thiếu niên, nhi đồng.</a:t>
            </a:r>
            <a:endParaRPr lang="en-US" sz="240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i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 Chú ý: Kích hoạt phần mềm hỗ trợ gõ tiếng Việt và đặt ở chế độ gõ tiếng Việt (chữ V)</a:t>
            </a:r>
            <a:endParaRPr lang="en-US" sz="240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i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c. Lưu văn bản: File -&gt; Save và đặt tên tệp là Làm theo lời Bác dạy.</a:t>
            </a:r>
            <a:endParaRPr lang="vi-VN" sz="24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29291965"/>
      </p:ext>
    </p:extLst>
  </p:cSld>
  <p:clrMapOvr>
    <a:masterClrMapping/>
  </p:clrMapOvr>
  <p:transition spd="med"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" name="Picture 2" descr="G:\00 千图网\底板\tooopen_sy_122792947765副本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01939" y="361743"/>
            <a:ext cx="4081167" cy="4164473"/>
          </a:xfrm>
          <a:prstGeom prst="rect">
            <a:avLst/>
          </a:prstGeom>
          <a:noFill/>
        </p:spPr>
      </p:pic>
      <p:sp>
        <p:nvSpPr>
          <p:cNvPr id="38" name="文本框 3"/>
          <p:cNvSpPr txBox="1"/>
          <p:nvPr/>
        </p:nvSpPr>
        <p:spPr>
          <a:xfrm>
            <a:off x="1751682" y="2002030"/>
            <a:ext cx="2267133" cy="1015626"/>
          </a:xfrm>
          <a:prstGeom prst="rect">
            <a:avLst/>
          </a:prstGeom>
          <a:noFill/>
        </p:spPr>
        <p:txBody>
          <a:bodyPr wrap="square" lIns="91401" tIns="45702" rIns="91401" bIns="45702" rtlCol="0">
            <a:spAutoFit/>
          </a:bodyPr>
          <a:lstStyle/>
          <a:p>
            <a:pPr algn="ctr"/>
            <a:r>
              <a:rPr lang="en-US" altLang="zh-CN" sz="3000" b="1">
                <a:solidFill>
                  <a:srgbClr val="FF0000"/>
                </a:solidFill>
                <a:latin typeface="Segoe Print" pitchFamily="2" charset="0"/>
                <a:ea typeface="微软雅黑" panose="020B0503020204020204" pitchFamily="34" charset="-122"/>
              </a:rPr>
              <a:t>LUYỆN TẬP</a:t>
            </a:r>
            <a:endParaRPr lang="zh-CN" altLang="en-US" sz="3000" b="1" dirty="0">
              <a:solidFill>
                <a:srgbClr val="FF0000"/>
              </a:solidFill>
              <a:latin typeface="Segoe Print" pitchFamily="2" charset="0"/>
              <a:ea typeface="微软雅黑" panose="020B0503020204020204" pitchFamily="34" charset="-122"/>
            </a:endParaRPr>
          </a:p>
        </p:txBody>
      </p:sp>
      <p:grpSp>
        <p:nvGrpSpPr>
          <p:cNvPr id="60" name="组合 17"/>
          <p:cNvGrpSpPr/>
          <p:nvPr/>
        </p:nvGrpSpPr>
        <p:grpSpPr>
          <a:xfrm>
            <a:off x="4320657" y="2090036"/>
            <a:ext cx="4643868" cy="707886"/>
            <a:chOff x="5141551" y="2177215"/>
            <a:chExt cx="4744350" cy="585059"/>
          </a:xfrm>
        </p:grpSpPr>
        <p:grpSp>
          <p:nvGrpSpPr>
            <p:cNvPr id="61" name="组合 18"/>
            <p:cNvGrpSpPr/>
            <p:nvPr/>
          </p:nvGrpSpPr>
          <p:grpSpPr>
            <a:xfrm>
              <a:off x="5141551" y="2222469"/>
              <a:ext cx="4744350" cy="497503"/>
              <a:chOff x="5141551" y="2222469"/>
              <a:chExt cx="4744350" cy="497503"/>
            </a:xfrm>
          </p:grpSpPr>
          <p:sp>
            <p:nvSpPr>
              <p:cNvPr id="64" name="五边形 21"/>
              <p:cNvSpPr/>
              <p:nvPr/>
            </p:nvSpPr>
            <p:spPr>
              <a:xfrm flipH="1">
                <a:off x="5141551" y="2222469"/>
                <a:ext cx="4744350" cy="497503"/>
              </a:xfrm>
              <a:prstGeom prst="homePlate">
                <a:avLst/>
              </a:prstGeom>
              <a:solidFill>
                <a:srgbClr val="92D05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65" name="矩形 22"/>
              <p:cNvSpPr/>
              <p:nvPr/>
            </p:nvSpPr>
            <p:spPr>
              <a:xfrm rot="2700000">
                <a:off x="5278259" y="2326558"/>
                <a:ext cx="316212" cy="316214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62" name="文本框 3"/>
            <p:cNvSpPr txBox="1"/>
            <p:nvPr/>
          </p:nvSpPr>
          <p:spPr>
            <a:xfrm>
              <a:off x="5731179" y="2177215"/>
              <a:ext cx="3947655" cy="58505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000" b="1" i="1" dirty="0" err="1">
                  <a:solidFill>
                    <a:schemeClr val="bg1"/>
                  </a:solidFill>
                  <a:latin typeface="Times New Roman" pitchFamily="18" charset="0"/>
                  <a:ea typeface="微软雅黑" panose="020B0503020204020204" pitchFamily="34" charset="-122"/>
                  <a:cs typeface="Times New Roman" pitchFamily="18" charset="0"/>
                </a:rPr>
                <a:t>Tìm</a:t>
              </a:r>
              <a:r>
                <a:rPr lang="en-US" altLang="zh-CN" sz="2000" b="1" i="1" dirty="0">
                  <a:solidFill>
                    <a:schemeClr val="bg1"/>
                  </a:solidFill>
                  <a:latin typeface="Times New Roman" pitchFamily="18" charset="0"/>
                  <a:ea typeface="微软雅黑" panose="020B0503020204020204" pitchFamily="34" charset="-122"/>
                  <a:cs typeface="Times New Roman" pitchFamily="18" charset="0"/>
                </a:rPr>
                <a:t> </a:t>
              </a:r>
              <a:r>
                <a:rPr lang="en-US" altLang="zh-CN" sz="2000" b="1" i="1" dirty="0" err="1">
                  <a:solidFill>
                    <a:schemeClr val="bg1"/>
                  </a:solidFill>
                  <a:latin typeface="Times New Roman" pitchFamily="18" charset="0"/>
                  <a:ea typeface="微软雅黑" panose="020B0503020204020204" pitchFamily="34" charset="-122"/>
                  <a:cs typeface="Times New Roman" pitchFamily="18" charset="0"/>
                </a:rPr>
                <a:t>hiểu</a:t>
              </a:r>
              <a:r>
                <a:rPr lang="en-US" altLang="zh-CN" sz="2000" b="1" i="1" dirty="0">
                  <a:solidFill>
                    <a:schemeClr val="bg1"/>
                  </a:solidFill>
                  <a:latin typeface="Times New Roman" pitchFamily="18" charset="0"/>
                  <a:ea typeface="微软雅黑" panose="020B0503020204020204" pitchFamily="34" charset="-122"/>
                  <a:cs typeface="Times New Roman" pitchFamily="18" charset="0"/>
                </a:rPr>
                <a:t> </a:t>
              </a:r>
              <a:r>
                <a:rPr lang="en-US" altLang="zh-CN" sz="2000" b="1" i="1" dirty="0" err="1">
                  <a:solidFill>
                    <a:schemeClr val="bg1"/>
                  </a:solidFill>
                  <a:latin typeface="Times New Roman" pitchFamily="18" charset="0"/>
                  <a:ea typeface="微软雅黑" panose="020B0503020204020204" pitchFamily="34" charset="-122"/>
                  <a:cs typeface="Times New Roman" pitchFamily="18" charset="0"/>
                </a:rPr>
                <a:t>về</a:t>
              </a:r>
              <a:r>
                <a:rPr lang="en-US" altLang="zh-CN" sz="2000" b="1" i="1" dirty="0">
                  <a:solidFill>
                    <a:schemeClr val="bg1"/>
                  </a:solidFill>
                  <a:latin typeface="Times New Roman" pitchFamily="18" charset="0"/>
                  <a:ea typeface="微软雅黑" panose="020B0503020204020204" pitchFamily="34" charset="-122"/>
                  <a:cs typeface="Times New Roman" pitchFamily="18" charset="0"/>
                </a:rPr>
                <a:t> </a:t>
              </a:r>
              <a:r>
                <a:rPr lang="en-US" altLang="zh-CN" sz="2000" b="1" i="1" dirty="0" err="1">
                  <a:solidFill>
                    <a:schemeClr val="bg1"/>
                  </a:solidFill>
                  <a:latin typeface="Times New Roman" pitchFamily="18" charset="0"/>
                  <a:ea typeface="微软雅黑" panose="020B0503020204020204" pitchFamily="34" charset="-122"/>
                  <a:cs typeface="Times New Roman" pitchFamily="18" charset="0"/>
                </a:rPr>
                <a:t>các</a:t>
              </a:r>
              <a:r>
                <a:rPr lang="en-US" altLang="zh-CN" sz="2000" b="1" i="1" dirty="0">
                  <a:solidFill>
                    <a:schemeClr val="bg1"/>
                  </a:solidFill>
                  <a:latin typeface="Times New Roman" pitchFamily="18" charset="0"/>
                  <a:ea typeface="微软雅黑" panose="020B0503020204020204" pitchFamily="34" charset="-122"/>
                  <a:cs typeface="Times New Roman" pitchFamily="18" charset="0"/>
                </a:rPr>
                <a:t> </a:t>
              </a:r>
              <a:r>
                <a:rPr lang="en-US" altLang="zh-CN" sz="2000" b="1" i="1" dirty="0" err="1">
                  <a:solidFill>
                    <a:schemeClr val="bg1"/>
                  </a:solidFill>
                  <a:latin typeface="Times New Roman" pitchFamily="18" charset="0"/>
                  <a:ea typeface="微软雅黑" panose="020B0503020204020204" pitchFamily="34" charset="-122"/>
                  <a:cs typeface="Times New Roman" pitchFamily="18" charset="0"/>
                </a:rPr>
                <a:t>thiết</a:t>
              </a:r>
              <a:r>
                <a:rPr lang="en-US" altLang="zh-CN" sz="2000" b="1" i="1" dirty="0">
                  <a:solidFill>
                    <a:schemeClr val="bg1"/>
                  </a:solidFill>
                  <a:latin typeface="Times New Roman" pitchFamily="18" charset="0"/>
                  <a:ea typeface="微软雅黑" panose="020B0503020204020204" pitchFamily="34" charset="-122"/>
                  <a:cs typeface="Times New Roman" pitchFamily="18" charset="0"/>
                </a:rPr>
                <a:t> </a:t>
              </a:r>
              <a:r>
                <a:rPr lang="en-US" altLang="zh-CN" sz="2000" b="1" i="1" dirty="0" err="1">
                  <a:solidFill>
                    <a:schemeClr val="bg1"/>
                  </a:solidFill>
                  <a:latin typeface="Times New Roman" pitchFamily="18" charset="0"/>
                  <a:ea typeface="微软雅黑" panose="020B0503020204020204" pitchFamily="34" charset="-122"/>
                  <a:cs typeface="Times New Roman" pitchFamily="18" charset="0"/>
                </a:rPr>
                <a:t>bị</a:t>
              </a:r>
              <a:r>
                <a:rPr lang="en-US" altLang="zh-CN" sz="2000" b="1" i="1" dirty="0">
                  <a:solidFill>
                    <a:schemeClr val="bg1"/>
                  </a:solidFill>
                  <a:latin typeface="Times New Roman" pitchFamily="18" charset="0"/>
                  <a:ea typeface="微软雅黑" panose="020B0503020204020204" pitchFamily="34" charset="-122"/>
                  <a:cs typeface="Times New Roman" pitchFamily="18" charset="0"/>
                </a:rPr>
                <a:t> </a:t>
              </a:r>
              <a:r>
                <a:rPr lang="en-US" altLang="zh-CN" sz="2000" b="1" i="1" dirty="0" err="1">
                  <a:solidFill>
                    <a:schemeClr val="bg1"/>
                  </a:solidFill>
                  <a:latin typeface="Times New Roman" pitchFamily="18" charset="0"/>
                  <a:ea typeface="微软雅黑" panose="020B0503020204020204" pitchFamily="34" charset="-122"/>
                  <a:cs typeface="Times New Roman" pitchFamily="18" charset="0"/>
                </a:rPr>
                <a:t>phần</a:t>
              </a:r>
              <a:r>
                <a:rPr lang="en-US" altLang="zh-CN" sz="2000" b="1" i="1" dirty="0">
                  <a:solidFill>
                    <a:schemeClr val="bg1"/>
                  </a:solidFill>
                  <a:latin typeface="Times New Roman" pitchFamily="18" charset="0"/>
                  <a:ea typeface="微软雅黑" panose="020B0503020204020204" pitchFamily="34" charset="-122"/>
                  <a:cs typeface="Times New Roman" pitchFamily="18" charset="0"/>
                </a:rPr>
                <a:t> </a:t>
              </a:r>
              <a:r>
                <a:rPr lang="en-US" altLang="zh-CN" sz="2000" b="1" i="1" dirty="0" err="1">
                  <a:solidFill>
                    <a:schemeClr val="bg1"/>
                  </a:solidFill>
                  <a:latin typeface="Times New Roman" pitchFamily="18" charset="0"/>
                  <a:ea typeface="微软雅黑" panose="020B0503020204020204" pitchFamily="34" charset="-122"/>
                  <a:cs typeface="Times New Roman" pitchFamily="18" charset="0"/>
                </a:rPr>
                <a:t>cứng</a:t>
              </a:r>
              <a:r>
                <a:rPr lang="en-US" altLang="zh-CN" sz="2000" b="1" i="1" dirty="0">
                  <a:solidFill>
                    <a:schemeClr val="bg1"/>
                  </a:solidFill>
                  <a:latin typeface="Times New Roman" pitchFamily="18" charset="0"/>
                  <a:ea typeface="微软雅黑" panose="020B0503020204020204" pitchFamily="34" charset="-122"/>
                  <a:cs typeface="Times New Roman" pitchFamily="18" charset="0"/>
                </a:rPr>
                <a:t> </a:t>
              </a:r>
              <a:r>
                <a:rPr lang="en-US" altLang="zh-CN" sz="2000" b="1" i="1" dirty="0" err="1">
                  <a:solidFill>
                    <a:schemeClr val="bg1"/>
                  </a:solidFill>
                  <a:latin typeface="Times New Roman" pitchFamily="18" charset="0"/>
                  <a:ea typeface="微软雅黑" panose="020B0503020204020204" pitchFamily="34" charset="-122"/>
                  <a:cs typeface="Times New Roman" pitchFamily="18" charset="0"/>
                </a:rPr>
                <a:t>bên</a:t>
              </a:r>
              <a:r>
                <a:rPr lang="en-US" altLang="zh-CN" sz="2000" b="1" i="1" dirty="0">
                  <a:solidFill>
                    <a:schemeClr val="bg1"/>
                  </a:solidFill>
                  <a:latin typeface="Times New Roman" pitchFamily="18" charset="0"/>
                  <a:ea typeface="微软雅黑" panose="020B0503020204020204" pitchFamily="34" charset="-122"/>
                  <a:cs typeface="Times New Roman" pitchFamily="18" charset="0"/>
                </a:rPr>
                <a:t> </a:t>
              </a:r>
              <a:r>
                <a:rPr lang="en-US" altLang="zh-CN" sz="2000" b="1" i="1" dirty="0" err="1">
                  <a:solidFill>
                    <a:schemeClr val="bg1"/>
                  </a:solidFill>
                  <a:latin typeface="Times New Roman" pitchFamily="18" charset="0"/>
                  <a:ea typeface="微软雅黑" panose="020B0503020204020204" pitchFamily="34" charset="-122"/>
                  <a:cs typeface="Times New Roman" pitchFamily="18" charset="0"/>
                </a:rPr>
                <a:t>trong</a:t>
              </a:r>
              <a:r>
                <a:rPr lang="en-US" altLang="zh-CN" sz="2000" b="1" i="1" dirty="0">
                  <a:solidFill>
                    <a:schemeClr val="bg1"/>
                  </a:solidFill>
                  <a:latin typeface="Times New Roman" pitchFamily="18" charset="0"/>
                  <a:ea typeface="微软雅黑" panose="020B0503020204020204" pitchFamily="34" charset="-122"/>
                  <a:cs typeface="Times New Roman" pitchFamily="18" charset="0"/>
                </a:rPr>
                <a:t> </a:t>
              </a:r>
              <a:r>
                <a:rPr lang="en-US" altLang="zh-CN" sz="2000" b="1" i="1" dirty="0" err="1">
                  <a:solidFill>
                    <a:schemeClr val="bg1"/>
                  </a:solidFill>
                  <a:latin typeface="Times New Roman" pitchFamily="18" charset="0"/>
                  <a:ea typeface="微软雅黑" panose="020B0503020204020204" pitchFamily="34" charset="-122"/>
                  <a:cs typeface="Times New Roman" pitchFamily="18" charset="0"/>
                </a:rPr>
                <a:t>thân</a:t>
              </a:r>
              <a:r>
                <a:rPr lang="en-US" altLang="zh-CN" sz="2000" b="1" i="1" dirty="0">
                  <a:solidFill>
                    <a:schemeClr val="bg1"/>
                  </a:solidFill>
                  <a:latin typeface="Times New Roman" pitchFamily="18" charset="0"/>
                  <a:ea typeface="微软雅黑" panose="020B0503020204020204" pitchFamily="34" charset="-122"/>
                  <a:cs typeface="Times New Roman" pitchFamily="18" charset="0"/>
                </a:rPr>
                <a:t> </a:t>
              </a:r>
              <a:r>
                <a:rPr lang="en-US" altLang="zh-CN" sz="2000" b="1" i="1" dirty="0" err="1">
                  <a:solidFill>
                    <a:schemeClr val="bg1"/>
                  </a:solidFill>
                  <a:latin typeface="Times New Roman" pitchFamily="18" charset="0"/>
                  <a:ea typeface="微软雅黑" panose="020B0503020204020204" pitchFamily="34" charset="-122"/>
                  <a:cs typeface="Times New Roman" pitchFamily="18" charset="0"/>
                </a:rPr>
                <a:t>máy</a:t>
              </a:r>
              <a:endParaRPr lang="zh-CN" altLang="en-US" sz="2000" b="1" i="1" dirty="0">
                <a:solidFill>
                  <a:schemeClr val="bg1"/>
                </a:solidFill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endParaRPr>
            </a:p>
          </p:txBody>
        </p:sp>
        <p:sp>
          <p:nvSpPr>
            <p:cNvPr id="63" name="文本框 3"/>
            <p:cNvSpPr txBox="1"/>
            <p:nvPr/>
          </p:nvSpPr>
          <p:spPr>
            <a:xfrm>
              <a:off x="5272853" y="2305348"/>
              <a:ext cx="331937" cy="3815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400" b="1">
                  <a:solidFill>
                    <a:srgbClr val="92D050"/>
                  </a:solidFill>
                  <a:latin typeface="Segoe Print" pitchFamily="2" charset="0"/>
                  <a:ea typeface="微软雅黑" panose="020B0503020204020204" pitchFamily="34" charset="-122"/>
                </a:rPr>
                <a:t>2</a:t>
              </a:r>
              <a:endParaRPr lang="zh-CN" altLang="en-US" sz="2400" b="1" dirty="0">
                <a:solidFill>
                  <a:srgbClr val="92D050"/>
                </a:solidFill>
                <a:latin typeface="Segoe Print" pitchFamily="2" charset="0"/>
                <a:ea typeface="微软雅黑" panose="020B0503020204020204" pitchFamily="34" charset="-122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47931500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800" decel="100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800" decel="100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800" decel="100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800" decel="100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67073079"/>
              </p:ext>
            </p:extLst>
          </p:nvPr>
        </p:nvGraphicFramePr>
        <p:xfrm>
          <a:off x="449178" y="436479"/>
          <a:ext cx="6561221" cy="309278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Bitmap Image" r:id="rId3" imgW="4131237" imgH="892787" progId="Paint.Picture">
                  <p:embed/>
                </p:oleObj>
              </mc:Choice>
              <mc:Fallback>
                <p:oleObj name="Bitmap Image" r:id="rId3" imgW="4131237" imgH="892787" progId="Paint.Picture">
                  <p:embed/>
                  <p:pic>
                    <p:nvPicPr>
                      <p:cNvPr id="6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9178" y="436479"/>
                        <a:ext cx="6561221" cy="3092784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spd="med">
    <p:push dir="r"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78425325"/>
              </p:ext>
            </p:extLst>
          </p:nvPr>
        </p:nvGraphicFramePr>
        <p:xfrm>
          <a:off x="1884947" y="360948"/>
          <a:ext cx="5767137" cy="446512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Bitmap Image" r:id="rId3" imgW="2335047" imgH="1844898" progId="Paint.Picture">
                  <p:embed/>
                </p:oleObj>
              </mc:Choice>
              <mc:Fallback>
                <p:oleObj name="Bitmap Image" r:id="rId3" imgW="2335047" imgH="1844898" progId="Paint.Picture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84947" y="360948"/>
                        <a:ext cx="5767137" cy="4465127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581185701"/>
      </p:ext>
    </p:extLst>
  </p:cSld>
  <p:clrMapOvr>
    <a:masterClrMapping/>
  </p:clrMapOvr>
  <p:transition spd="slow">
    <p:push dir="u"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20"/>
          <p:cNvSpPr/>
          <p:nvPr/>
        </p:nvSpPr>
        <p:spPr>
          <a:xfrm>
            <a:off x="2710061" y="241765"/>
            <a:ext cx="3313753" cy="438555"/>
          </a:xfrm>
          <a:prstGeom prst="rect">
            <a:avLst/>
          </a:prstGeom>
          <a:solidFill>
            <a:srgbClr val="FFCC99"/>
          </a:solidFill>
        </p:spPr>
        <p:txBody>
          <a:bodyPr wrap="square" lIns="68554" tIns="34277" rIns="68554" bIns="34277">
            <a:spAutoFit/>
          </a:bodyPr>
          <a:lstStyle>
            <a:defPPr>
              <a:defRPr lang="zh-CN"/>
            </a:defPPr>
            <a:lvl1pPr marL="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342689">
              <a:defRPr/>
            </a:pPr>
            <a:r>
              <a:rPr lang="en-US" altLang="zh-CN" sz="2400" b="1" kern="0">
                <a:solidFill>
                  <a:srgbClr val="FF0000"/>
                </a:solidFill>
                <a:latin typeface="Times New Roman" pitchFamily="18" charset="0"/>
                <a:ea typeface="微软雅黑" pitchFamily="34" charset="-122"/>
                <a:cs typeface="Times New Roman" pitchFamily="18" charset="0"/>
              </a:rPr>
              <a:t>Hướng dẫn thực hành</a:t>
            </a:r>
            <a:endParaRPr lang="en-US" altLang="zh-CN" sz="2400" dirty="0">
              <a:solidFill>
                <a:srgbClr val="FF0000"/>
              </a:solidFill>
              <a:latin typeface="Times New Roman" pitchFamily="18" charset="0"/>
              <a:ea typeface="微软雅黑" panose="020B0503020204020204" pitchFamily="34" charset="-122"/>
              <a:cs typeface="Times New Roman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0454" y="872567"/>
            <a:ext cx="8440619" cy="40142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39577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3"/>
          <p:cNvSpPr txBox="1"/>
          <p:nvPr/>
        </p:nvSpPr>
        <p:spPr>
          <a:xfrm>
            <a:off x="3395467" y="2277578"/>
            <a:ext cx="2528177" cy="684767"/>
          </a:xfrm>
          <a:prstGeom prst="rect">
            <a:avLst/>
          </a:prstGeom>
          <a:noFill/>
        </p:spPr>
        <p:txBody>
          <a:bodyPr wrap="none" lIns="91401" tIns="45702" rIns="91401" bIns="45702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zh-CN" sz="2800" b="1">
                <a:solidFill>
                  <a:srgbClr val="FF0000"/>
                </a:solidFill>
                <a:latin typeface="Segoe Print" pitchFamily="2" charset="0"/>
                <a:ea typeface="微软雅黑" panose="020B0503020204020204" pitchFamily="34" charset="-122"/>
              </a:rPr>
              <a:t>KHỞI ĐỘNG </a:t>
            </a:r>
            <a:endParaRPr lang="zh-CN" altLang="en-US" sz="2800" b="1" dirty="0">
              <a:solidFill>
                <a:srgbClr val="FF0000"/>
              </a:solidFill>
              <a:latin typeface="Segoe Print" pitchFamily="2" charset="0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809304824"/>
      </p:ext>
    </p:extLst>
  </p:cSld>
  <p:clrMapOvr>
    <a:masterClrMapping/>
  </p:clrMapOvr>
  <p:transition spd="med"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42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图片 76803" descr="PPT素材-0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742277" y="-376516"/>
            <a:ext cx="10477948" cy="5620202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4" name="矩形 20"/>
          <p:cNvSpPr/>
          <p:nvPr/>
        </p:nvSpPr>
        <p:spPr>
          <a:xfrm rot="19532942">
            <a:off x="428068" y="806464"/>
            <a:ext cx="1533377" cy="469343"/>
          </a:xfrm>
          <a:prstGeom prst="rect">
            <a:avLst/>
          </a:prstGeom>
        </p:spPr>
        <p:txBody>
          <a:bodyPr wrap="square" lIns="68554" tIns="34277" rIns="68554" bIns="34277">
            <a:spAutoFit/>
          </a:bodyPr>
          <a:lstStyle>
            <a:defPPr>
              <a:defRPr lang="zh-CN"/>
            </a:defPPr>
            <a:lvl1pPr marL="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342689">
              <a:defRPr/>
            </a:pPr>
            <a:r>
              <a:rPr lang="en-US" altLang="zh-CN" sz="2600" b="1" ker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ea typeface="微软雅黑" pitchFamily="34" charset="-122"/>
                <a:cs typeface="Times New Roman" pitchFamily="18" charset="0"/>
              </a:rPr>
              <a:t>Cách làm:</a:t>
            </a:r>
            <a:endParaRPr lang="en-US" altLang="zh-CN" sz="2600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ea typeface="微软雅黑" panose="020B0503020204020204" pitchFamily="34" charset="-122"/>
              <a:cs typeface="Times New Roman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914402" y="1334098"/>
            <a:ext cx="7820526" cy="23616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en-US" sz="2400" i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a. Mở tệp văn bản: File -&gt; Open rồi chọn tệp Làm theo lời Bác dạy.</a:t>
            </a:r>
            <a:endParaRPr lang="en-US" sz="2400">
              <a:solidFill>
                <a:srgbClr val="0000FF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en-US" sz="2400" i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b. Sửa nội dung văn bản để nhận được kết quả như ở hình 2.</a:t>
            </a:r>
            <a:endParaRPr lang="en-US" sz="2400">
              <a:solidFill>
                <a:srgbClr val="0000FF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US" sz="2400" i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c. Lưu văn bản sang tệp mới: File -&gt; Save As và đặt tên tệp là Năm điều Bác Hồ dạy.</a:t>
            </a:r>
            <a:endParaRPr lang="en-US" sz="240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578144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3"/>
          <p:cNvSpPr txBox="1"/>
          <p:nvPr/>
        </p:nvSpPr>
        <p:spPr>
          <a:xfrm>
            <a:off x="3535727" y="2277579"/>
            <a:ext cx="2247664" cy="738633"/>
          </a:xfrm>
          <a:prstGeom prst="rect">
            <a:avLst/>
          </a:prstGeom>
          <a:noFill/>
        </p:spPr>
        <p:txBody>
          <a:bodyPr wrap="none" lIns="91401" tIns="45702" rIns="91401" bIns="45702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zh-CN" sz="2800" b="1">
                <a:solidFill>
                  <a:srgbClr val="00B0F0"/>
                </a:solidFill>
                <a:latin typeface="Segoe Print" pitchFamily="2" charset="0"/>
                <a:ea typeface="微软雅黑" panose="020B0503020204020204" pitchFamily="34" charset="-122"/>
              </a:rPr>
              <a:t>VẬN DỤNG</a:t>
            </a:r>
            <a:endParaRPr lang="zh-CN" altLang="en-US" sz="2800" b="1" dirty="0">
              <a:solidFill>
                <a:srgbClr val="00B0F0"/>
              </a:solidFill>
              <a:latin typeface="Segoe Print" pitchFamily="2" charset="0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676158406"/>
      </p:ext>
    </p:extLst>
  </p:cSld>
  <p:clrMapOvr>
    <a:masterClrMapping/>
  </p:clrMapOvr>
  <p:transition spd="med"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1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1363579" y="946484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88903277"/>
              </p:ext>
            </p:extLst>
          </p:nvPr>
        </p:nvGraphicFramePr>
        <p:xfrm>
          <a:off x="449177" y="402124"/>
          <a:ext cx="8317833" cy="429019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Bitmap Image" r:id="rId2" imgW="4757182" imgH="2253402" progId="Paint.Picture">
                  <p:embed/>
                </p:oleObj>
              </mc:Choice>
              <mc:Fallback>
                <p:oleObj name="Bitmap Image" r:id="rId2" imgW="4757182" imgH="2253402" progId="Paint.Picture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9177" y="402124"/>
                        <a:ext cx="8317833" cy="4290192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861886066"/>
      </p:ext>
    </p:extLst>
  </p:cSld>
  <p:clrMapOvr>
    <a:masterClrMapping/>
  </p:clrMapOvr>
  <p:transition spd="med"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图片 76803" descr="PPT素材-0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742277" y="-376516"/>
            <a:ext cx="10477948" cy="5620202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5" name="Rectangle 4"/>
          <p:cNvSpPr/>
          <p:nvPr/>
        </p:nvSpPr>
        <p:spPr>
          <a:xfrm>
            <a:off x="976380" y="1587590"/>
            <a:ext cx="7397599" cy="19195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en-US" sz="2400" i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+ Nguyên nhân: Phần mềm hỗ trợ gõ tiếng Việt chưa được kích hoạt hoặc chưa đặt ở chế độ gõ tiếng Việt (chữ V)</a:t>
            </a:r>
            <a:endParaRPr lang="en-US" sz="2400">
              <a:solidFill>
                <a:srgbClr val="0000FF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en-US" sz="2400" i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+ Cách khắc phục: Cần kích hoạt phần mềm hỗ trợ gõ tiếng Việt và đặt ở chế độ gõ tiếng Việt (chữ V)</a:t>
            </a:r>
            <a:endParaRPr lang="en-US" sz="2400">
              <a:solidFill>
                <a:srgbClr val="0000FF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矩形 20"/>
          <p:cNvSpPr/>
          <p:nvPr/>
        </p:nvSpPr>
        <p:spPr>
          <a:xfrm rot="19532942">
            <a:off x="142087" y="718927"/>
            <a:ext cx="2373874" cy="500111"/>
          </a:xfrm>
          <a:prstGeom prst="rect">
            <a:avLst/>
          </a:prstGeom>
        </p:spPr>
        <p:txBody>
          <a:bodyPr wrap="square" lIns="68554" tIns="34277" rIns="68554" bIns="34277">
            <a:spAutoFit/>
          </a:bodyPr>
          <a:lstStyle>
            <a:defPPr>
              <a:defRPr lang="zh-CN"/>
            </a:defPPr>
            <a:lvl1pPr marL="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342689">
              <a:defRPr/>
            </a:pPr>
            <a:r>
              <a:rPr lang="en-US" altLang="zh-CN" sz="2800" b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rPr>
              <a:t>Kết luận</a:t>
            </a:r>
            <a:endParaRPr lang="en-US" altLang="zh-CN" sz="2800" b="1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ea typeface="微软雅黑" panose="020B0503020204020204" pitchFamily="34" charset="-122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550209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4">
                <a:lumMod val="5000"/>
                <a:lumOff val="95000"/>
              </a:schemeClr>
            </a:gs>
            <a:gs pos="74000">
              <a:schemeClr val="accent4">
                <a:lumMod val="45000"/>
                <a:lumOff val="55000"/>
              </a:schemeClr>
            </a:gs>
            <a:gs pos="83000">
              <a:schemeClr val="accent4">
                <a:lumMod val="45000"/>
                <a:lumOff val="55000"/>
              </a:schemeClr>
            </a:gs>
            <a:gs pos="100000">
              <a:schemeClr val="accent4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3"/>
          <p:cNvSpPr txBox="1"/>
          <p:nvPr/>
        </p:nvSpPr>
        <p:spPr>
          <a:xfrm rot="20516974">
            <a:off x="540811" y="1230386"/>
            <a:ext cx="8249680" cy="1938956"/>
          </a:xfrm>
          <a:prstGeom prst="rect">
            <a:avLst/>
          </a:prstGeom>
          <a:noFill/>
        </p:spPr>
        <p:txBody>
          <a:bodyPr wrap="none" lIns="91401" tIns="45702" rIns="91401" bIns="45702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zh-CN" sz="4000" b="1" i="1">
                <a:solidFill>
                  <a:srgbClr val="FF0000"/>
                </a:solidFill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rPr>
              <a:t>XIN CÁM ƠN QUÝ THẦY CÔ GIÁO </a:t>
            </a:r>
          </a:p>
          <a:p>
            <a:pPr algn="ctr">
              <a:lnSpc>
                <a:spcPct val="150000"/>
              </a:lnSpc>
            </a:pPr>
            <a:r>
              <a:rPr lang="en-US" altLang="zh-CN" sz="4000" b="1" i="1">
                <a:solidFill>
                  <a:srgbClr val="FF0000"/>
                </a:solidFill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rPr>
              <a:t>VÀ CÁC EM HỌC SINH</a:t>
            </a:r>
          </a:p>
        </p:txBody>
      </p:sp>
    </p:spTree>
    <p:extLst>
      <p:ext uri="{BB962C8B-B14F-4D97-AF65-F5344CB8AC3E}">
        <p14:creationId xmlns:p14="http://schemas.microsoft.com/office/powerpoint/2010/main" val="15888761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3" descr="未标题-2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018559" y="373443"/>
            <a:ext cx="4559252" cy="4071966"/>
          </a:xfrm>
          <a:prstGeom prst="rect">
            <a:avLst/>
          </a:prstGeom>
        </p:spPr>
      </p:pic>
      <p:sp>
        <p:nvSpPr>
          <p:cNvPr id="11" name="Text Box 18"/>
          <p:cNvSpPr txBox="1">
            <a:spLocks noChangeArrowheads="1"/>
          </p:cNvSpPr>
          <p:nvPr/>
        </p:nvSpPr>
        <p:spPr bwMode="auto">
          <a:xfrm>
            <a:off x="1696599" y="1873641"/>
            <a:ext cx="3040654" cy="16927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27" tIns="45714" rIns="91427" bIns="45714">
            <a:spAutoFit/>
          </a:bodyPr>
          <a:lstStyle/>
          <a:p>
            <a:pPr algn="ctr" defTabSz="685800">
              <a:lnSpc>
                <a:spcPct val="130000"/>
              </a:lnSpc>
              <a:defRPr/>
            </a:pPr>
            <a:r>
              <a:rPr lang="en-US" altLang="zh-CN" sz="4000" b="1" kern="0">
                <a:solidFill>
                  <a:srgbClr val="FF0000"/>
                </a:solidFill>
                <a:latin typeface="Segoe Print" pitchFamily="2" charset="0"/>
              </a:rPr>
              <a:t>AI NHANH AI ĐÚNG</a:t>
            </a:r>
            <a:endParaRPr lang="en-US" altLang="zh-CN" sz="4000" b="1" kern="0" dirty="0">
              <a:solidFill>
                <a:srgbClr val="FF0000"/>
              </a:solidFill>
              <a:latin typeface="Segoe Print" pitchFamily="2" charset="0"/>
            </a:endParaRPr>
          </a:p>
        </p:txBody>
      </p:sp>
      <p:pic>
        <p:nvPicPr>
          <p:cNvPr id="12" name="图片 5" descr="未标题-2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573348" y="1016383"/>
            <a:ext cx="2428892" cy="32373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636529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3" descr="未标题-2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31354" y="-375705"/>
            <a:ext cx="6026227" cy="5382153"/>
          </a:xfrm>
          <a:prstGeom prst="rect">
            <a:avLst/>
          </a:prstGeom>
        </p:spPr>
      </p:pic>
      <p:sp>
        <p:nvSpPr>
          <p:cNvPr id="11" name="Text Box 18"/>
          <p:cNvSpPr txBox="1">
            <a:spLocks noChangeArrowheads="1"/>
          </p:cNvSpPr>
          <p:nvPr/>
        </p:nvSpPr>
        <p:spPr bwMode="auto">
          <a:xfrm>
            <a:off x="1101688" y="1537113"/>
            <a:ext cx="4065223" cy="25237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27" tIns="45714" rIns="91427" bIns="45714">
            <a:spAutoFit/>
          </a:bodyPr>
          <a:lstStyle/>
          <a:p>
            <a:pPr algn="just"/>
            <a:r>
              <a:rPr lang="en-US" altLang="zh-CN" sz="1900" b="1" kern="0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altLang="zh-CN" sz="1900" b="1" kern="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00" b="1" kern="0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chơi</a:t>
            </a:r>
            <a:r>
              <a:rPr lang="en-US" altLang="zh-CN" sz="1900" b="1" ker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altLang="zh-CN" sz="1900" b="1" kern="0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n-US" altLang="zh-CN" sz="1900" b="1" ker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ô </a:t>
            </a:r>
            <a:r>
              <a:rPr lang="en-US" altLang="zh-CN" sz="1900" b="1" kern="0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giáo</a:t>
            </a:r>
            <a:r>
              <a:rPr lang="en-US" altLang="zh-CN" sz="1900" b="1" kern="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00" b="1" kern="0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chiếu</a:t>
            </a:r>
            <a:r>
              <a:rPr lang="en-US" altLang="zh-CN" sz="1900" b="1" kern="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00" b="1" kern="0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altLang="zh-CN" sz="1900" b="1" kern="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00" b="1" kern="0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hỏi</a:t>
            </a:r>
            <a:r>
              <a:rPr lang="en-US" altLang="zh-CN" sz="1900" b="1" kern="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altLang="zh-CN" sz="1900" b="1" kern="0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altLang="zh-CN" sz="1900" b="1" kern="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00" b="1" kern="0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altLang="zh-CN" sz="1900" b="1" kern="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00" b="1" kern="0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cô</a:t>
            </a:r>
            <a:r>
              <a:rPr lang="en-US" altLang="zh-CN" sz="1900" b="1" kern="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00" b="1" kern="0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giáo</a:t>
            </a:r>
            <a:r>
              <a:rPr lang="en-US" altLang="zh-CN" sz="1900" b="1" kern="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00" b="1" kern="0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đọc</a:t>
            </a:r>
            <a:r>
              <a:rPr lang="en-US" altLang="zh-CN" sz="1900" b="1" kern="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00" b="1" kern="0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xong</a:t>
            </a:r>
            <a:r>
              <a:rPr lang="en-US" altLang="zh-CN" sz="1900" b="1" kern="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00" b="1" kern="0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altLang="zh-CN" sz="1900" b="1" kern="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00" b="1" kern="0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hỏi</a:t>
            </a:r>
            <a:r>
              <a:rPr lang="en-US" altLang="zh-CN" sz="1900" b="1" kern="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2 </a:t>
            </a:r>
            <a:r>
              <a:rPr lang="en-US" altLang="zh-CN" sz="1900" b="1" kern="0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lượt</a:t>
            </a:r>
            <a:r>
              <a:rPr lang="en-US" altLang="zh-CN" sz="1900" b="1" ker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000" b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 có hiệu lệnh Bắt đầu, HS nào giơ tay nhanh nhất sẽ được quyền trả lời. Nếu trả lời đúng là người chiến thắng và được thưởng 1 hoa điểm tốt. Nếu trả lời sai sẽ nhường quyền trả lời cho bạn khác</a:t>
            </a:r>
            <a:r>
              <a:rPr lang="en-US">
                <a:solidFill>
                  <a:srgbClr val="7030A0"/>
                </a:solidFill>
              </a:rPr>
              <a:t>.</a:t>
            </a:r>
          </a:p>
        </p:txBody>
      </p:sp>
      <p:pic>
        <p:nvPicPr>
          <p:cNvPr id="12" name="图片 5" descr="未标题-2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573348" y="1016383"/>
            <a:ext cx="2428892" cy="32373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609887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1" dur="80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2" dur="80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" dur="80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3" descr="未标题-2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31354" y="559478"/>
            <a:ext cx="6026227" cy="3908614"/>
          </a:xfrm>
          <a:prstGeom prst="rect">
            <a:avLst/>
          </a:prstGeom>
        </p:spPr>
      </p:pic>
      <p:sp>
        <p:nvSpPr>
          <p:cNvPr id="11" name="Text Box 18"/>
          <p:cNvSpPr txBox="1">
            <a:spLocks noChangeArrowheads="1"/>
          </p:cNvSpPr>
          <p:nvPr/>
        </p:nvSpPr>
        <p:spPr bwMode="auto">
          <a:xfrm>
            <a:off x="1124119" y="2315704"/>
            <a:ext cx="4161756" cy="10156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27" tIns="45714" rIns="91427" bIns="45714">
            <a:spAutoFit/>
          </a:bodyPr>
          <a:lstStyle/>
          <a:p>
            <a:r>
              <a:rPr lang="en-US" sz="2000" b="1" i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 1: Để tạo tệp văn bản mới em chọn lệnh nào trong bảng chọn File?</a:t>
            </a:r>
            <a:endParaRPr lang="en-US" sz="2000" b="1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000" b="1" i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 New       B. Open     C. Save</a:t>
            </a:r>
            <a:endParaRPr lang="en-US" sz="2000" b="1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2" name="图片 5" descr="未标题-2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573348" y="1016383"/>
            <a:ext cx="2428892" cy="3237381"/>
          </a:xfrm>
          <a:prstGeom prst="rect">
            <a:avLst/>
          </a:prstGeom>
        </p:spPr>
      </p:pic>
      <p:sp>
        <p:nvSpPr>
          <p:cNvPr id="2" name="Oval 1"/>
          <p:cNvSpPr/>
          <p:nvPr/>
        </p:nvSpPr>
        <p:spPr>
          <a:xfrm>
            <a:off x="1124119" y="2975811"/>
            <a:ext cx="383839" cy="355544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/>
          </a:p>
        </p:txBody>
      </p:sp>
    </p:spTree>
    <p:extLst>
      <p:ext uri="{BB962C8B-B14F-4D97-AF65-F5344CB8AC3E}">
        <p14:creationId xmlns:p14="http://schemas.microsoft.com/office/powerpoint/2010/main" val="384966137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3" descr="未标题-2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16568" y="188947"/>
            <a:ext cx="7188120" cy="3908614"/>
          </a:xfrm>
          <a:prstGeom prst="rect">
            <a:avLst/>
          </a:prstGeom>
        </p:spPr>
      </p:pic>
      <p:sp>
        <p:nvSpPr>
          <p:cNvPr id="11" name="Text Box 18"/>
          <p:cNvSpPr txBox="1">
            <a:spLocks noChangeArrowheads="1"/>
          </p:cNvSpPr>
          <p:nvPr/>
        </p:nvSpPr>
        <p:spPr bwMode="auto">
          <a:xfrm>
            <a:off x="1572015" y="1690065"/>
            <a:ext cx="4923755" cy="16312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27" tIns="45714" rIns="91427" bIns="45714">
            <a:spAutoFit/>
          </a:bodyPr>
          <a:lstStyle/>
          <a:p>
            <a:r>
              <a:rPr lang="en-US" sz="2000" b="1" i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 2: Lệnh Open trong bảng chọn File dùng để làm gì?</a:t>
            </a:r>
            <a:endParaRPr lang="en-US" sz="2000" b="1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en-US" sz="2000" b="1" i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 Lưu tệp văn bản</a:t>
            </a:r>
            <a:endParaRPr lang="en-US" sz="2000" b="1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en-US" sz="2000" b="1" i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 Mở tệp văn bản đã có</a:t>
            </a:r>
            <a:endParaRPr lang="en-US" sz="2000" b="1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en-US" sz="2000" b="1" i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C. Tạo tệp văn bản mới</a:t>
            </a:r>
            <a:endParaRPr lang="en-US" sz="2000" b="1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2" name="图片 5" descr="未标题-2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584001" y="895094"/>
            <a:ext cx="2428892" cy="3237381"/>
          </a:xfrm>
          <a:prstGeom prst="rect">
            <a:avLst/>
          </a:prstGeom>
        </p:spPr>
      </p:pic>
      <p:sp>
        <p:nvSpPr>
          <p:cNvPr id="2" name="Oval 1"/>
          <p:cNvSpPr/>
          <p:nvPr/>
        </p:nvSpPr>
        <p:spPr>
          <a:xfrm>
            <a:off x="1557253" y="2630908"/>
            <a:ext cx="383839" cy="355544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/>
          </a:p>
        </p:txBody>
      </p:sp>
    </p:spTree>
    <p:extLst>
      <p:ext uri="{BB962C8B-B14F-4D97-AF65-F5344CB8AC3E}">
        <p14:creationId xmlns:p14="http://schemas.microsoft.com/office/powerpoint/2010/main" val="1981688087"/>
      </p:ext>
    </p:extLst>
  </p:cSld>
  <p:clrMapOvr>
    <a:masterClrMapping/>
  </p:clrMapOvr>
  <p:transition spd="med"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3" descr="未标题-2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559478"/>
            <a:ext cx="6874042" cy="3908614"/>
          </a:xfrm>
          <a:prstGeom prst="rect">
            <a:avLst/>
          </a:prstGeom>
        </p:spPr>
      </p:pic>
      <p:sp>
        <p:nvSpPr>
          <p:cNvPr id="11" name="Text Box 18"/>
          <p:cNvSpPr txBox="1">
            <a:spLocks noChangeArrowheads="1"/>
          </p:cNvSpPr>
          <p:nvPr/>
        </p:nvSpPr>
        <p:spPr bwMode="auto">
          <a:xfrm>
            <a:off x="1124118" y="2315704"/>
            <a:ext cx="4835524" cy="10156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27" tIns="45714" rIns="91427" bIns="45714">
            <a:spAutoFit/>
          </a:bodyPr>
          <a:lstStyle/>
          <a:p>
            <a:r>
              <a:rPr lang="en-US" sz="2000" b="1" i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 3: Để lưu văn bản em chọn lệnh nào trong bảng chọn File?</a:t>
            </a:r>
            <a:endParaRPr lang="en-US" sz="2000" b="1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000" b="1" i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 New       B. Open     C. Save</a:t>
            </a:r>
            <a:endParaRPr lang="en-US" sz="2000" b="1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2" name="图片 5" descr="未标题-2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327327" y="960236"/>
            <a:ext cx="2428892" cy="3237381"/>
          </a:xfrm>
          <a:prstGeom prst="rect">
            <a:avLst/>
          </a:prstGeom>
        </p:spPr>
      </p:pic>
      <p:sp>
        <p:nvSpPr>
          <p:cNvPr id="2" name="Oval 1"/>
          <p:cNvSpPr/>
          <p:nvPr/>
        </p:nvSpPr>
        <p:spPr>
          <a:xfrm>
            <a:off x="3493754" y="2975811"/>
            <a:ext cx="383839" cy="355544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/>
          </a:p>
        </p:txBody>
      </p:sp>
    </p:spTree>
    <p:extLst>
      <p:ext uri="{BB962C8B-B14F-4D97-AF65-F5344CB8AC3E}">
        <p14:creationId xmlns:p14="http://schemas.microsoft.com/office/powerpoint/2010/main" val="2617166801"/>
      </p:ext>
    </p:extLst>
  </p:cSld>
  <p:clrMapOvr>
    <a:masterClrMapping/>
  </p:clrMapOvr>
  <p:transition spd="med"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3" descr="未标题-2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-312821" y="190509"/>
            <a:ext cx="8021053" cy="3908614"/>
          </a:xfrm>
          <a:prstGeom prst="rect">
            <a:avLst/>
          </a:prstGeom>
        </p:spPr>
      </p:pic>
      <p:sp>
        <p:nvSpPr>
          <p:cNvPr id="11" name="Text Box 18"/>
          <p:cNvSpPr txBox="1">
            <a:spLocks noChangeArrowheads="1"/>
          </p:cNvSpPr>
          <p:nvPr/>
        </p:nvSpPr>
        <p:spPr bwMode="auto">
          <a:xfrm>
            <a:off x="979154" y="1960160"/>
            <a:ext cx="5437102" cy="10156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27" tIns="45714" rIns="91427" bIns="45714">
            <a:spAutoFit/>
          </a:bodyPr>
          <a:lstStyle/>
          <a:p>
            <a:r>
              <a:rPr lang="en-US" sz="2000" b="1" i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 4: Để lưu văn bản sang tệp mới với tên khác em chọn lệnh nào trong bảng chọn File?</a:t>
            </a:r>
            <a:endParaRPr lang="en-US" sz="2000" b="1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000" b="1" i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 New       B. Save As     C. Save</a:t>
            </a:r>
            <a:endParaRPr lang="en-US" sz="2000" b="1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2" name="图片 5" descr="未标题-2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573996" y="526125"/>
            <a:ext cx="2428892" cy="3237381"/>
          </a:xfrm>
          <a:prstGeom prst="rect">
            <a:avLst/>
          </a:prstGeom>
        </p:spPr>
      </p:pic>
      <p:sp>
        <p:nvSpPr>
          <p:cNvPr id="2" name="Oval 1"/>
          <p:cNvSpPr/>
          <p:nvPr/>
        </p:nvSpPr>
        <p:spPr>
          <a:xfrm>
            <a:off x="2166849" y="2606845"/>
            <a:ext cx="383839" cy="355544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/>
          </a:p>
        </p:txBody>
      </p:sp>
    </p:spTree>
    <p:extLst>
      <p:ext uri="{BB962C8B-B14F-4D97-AF65-F5344CB8AC3E}">
        <p14:creationId xmlns:p14="http://schemas.microsoft.com/office/powerpoint/2010/main" val="3760205608"/>
      </p:ext>
    </p:extLst>
  </p:cSld>
  <p:clrMapOvr>
    <a:masterClrMapping/>
  </p:clrMapOvr>
  <p:transition spd="med"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-210149" y="262133"/>
            <a:ext cx="9554679" cy="2272519"/>
          </a:xfrm>
          <a:prstGeom prst="rect">
            <a:avLst/>
          </a:prstGeom>
        </p:spPr>
        <p:txBody>
          <a:bodyPr lIns="91401" tIns="45702" rIns="91401" bIns="45702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200000"/>
              </a:lnSpc>
              <a:spcBef>
                <a:spcPts val="1200"/>
              </a:spcBef>
              <a:spcAft>
                <a:spcPts val="1200"/>
              </a:spcAft>
            </a:pPr>
            <a:br>
              <a:rPr lang="en-US" sz="900" b="1" dirty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</a:br>
            <a:r>
              <a:rPr lang="en-US" sz="2000" b="1" dirty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  <a:cs typeface="Times New Roman" panose="02020603050405020304" pitchFamily="18" charset="0"/>
              </a:rPr>
              <a:t>CHỦ ĐỀ E. ỨNG DỤNG TIN HỌC</a:t>
            </a:r>
            <a:br>
              <a:rPr lang="en-US" sz="2000" b="1" dirty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  <a:cs typeface="Times New Roman" panose="02020603050405020304" pitchFamily="18" charset="0"/>
              </a:rPr>
            </a:br>
            <a:r>
              <a:rPr lang="en-US" sz="2000" b="1" dirty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  <a:cs typeface="Times New Roman" panose="02020603050405020304" pitchFamily="18" charset="0"/>
              </a:rPr>
              <a:t>CHỦ ĐỀ E2. TẬP SOẠN THẢO VĂN BẢN</a:t>
            </a:r>
            <a:br>
              <a:rPr lang="en-US" sz="1600" b="1" dirty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</a:br>
            <a:r>
              <a:rPr lang="en-US" sz="2000" b="1" dirty="0">
                <a:solidFill>
                  <a:srgbClr val="FF0000"/>
                </a:solidFill>
                <a:latin typeface="Comic Sans MS" pitchFamily="66" charset="0"/>
                <a:ea typeface="Isadora" panose="02020500000000000000" pitchFamily="18" charset="0"/>
                <a:cs typeface="Times New Roman" panose="02020603050405020304" pitchFamily="18" charset="0"/>
              </a:rPr>
              <a:t>BÀI 3. THỰC HÀNH MỞ TỆP, SOẠN THẢO VÀ LƯU TỆP VĂN BẢN</a:t>
            </a:r>
            <a:br>
              <a:rPr lang="en-US" sz="900" b="1" dirty="0">
                <a:solidFill>
                  <a:srgbClr val="FF0000"/>
                </a:solidFill>
                <a:latin typeface="Comic Sans MS" pitchFamily="66" charset="0"/>
                <a:ea typeface="Isadora" panose="02020500000000000000" pitchFamily="18" charset="0"/>
                <a:cs typeface="Isadora" panose="02020500000000000000" pitchFamily="18" charset="0"/>
              </a:rPr>
            </a:br>
            <a:endParaRPr lang="en-US" sz="900" b="1" dirty="0">
              <a:solidFill>
                <a:srgbClr val="FF0000"/>
              </a:solidFill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87114786"/>
      </p:ext>
    </p:extLst>
  </p:cSld>
  <p:clrMapOvr>
    <a:masterClrMapping/>
  </p:clrMapOvr>
  <p:transition spd="med"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theme/theme1.xml><?xml version="1.0" encoding="utf-8"?>
<a:theme xmlns:a="http://schemas.openxmlformats.org/drawingml/2006/main" name="Office 主题​​">
  <a:themeElements>
    <a:clrScheme name="Office 主题​​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​​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主题​​">
  <a:themeElements>
    <a:clrScheme name="Office 主题​​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​​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1_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 主题​​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2.xml><?xml version="1.0" encoding="utf-8"?>
<a:themeOverride xmlns:a="http://schemas.openxmlformats.org/drawingml/2006/main">
  <a:clrScheme name="Office 主题​​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3.xml><?xml version="1.0" encoding="utf-8"?>
<a:themeOverride xmlns:a="http://schemas.openxmlformats.org/drawingml/2006/main">
  <a:clrScheme name="Office 主题​​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4.xml><?xml version="1.0" encoding="utf-8"?>
<a:themeOverride xmlns:a="http://schemas.openxmlformats.org/drawingml/2006/main">
  <a:clrScheme name="Office 主题​​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5.xml><?xml version="1.0" encoding="utf-8"?>
<a:themeOverride xmlns:a="http://schemas.openxmlformats.org/drawingml/2006/main">
  <a:clrScheme name="Office 主题​​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6.xml><?xml version="1.0" encoding="utf-8"?>
<a:themeOverride xmlns:a="http://schemas.openxmlformats.org/drawingml/2006/main">
  <a:clrScheme name="Office 主题​​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7.xml><?xml version="1.0" encoding="utf-8"?>
<a:themeOverride xmlns:a="http://schemas.openxmlformats.org/drawingml/2006/main">
  <a:clrScheme name="Office 主题​​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5909</TotalTime>
  <Words>526</Words>
  <Application>Microsoft Office PowerPoint</Application>
  <PresentationFormat>On-screen Show (16:9)</PresentationFormat>
  <Paragraphs>49</Paragraphs>
  <Slides>24</Slides>
  <Notes>5</Notes>
  <HiddenSlides>0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4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35" baseType="lpstr">
      <vt:lpstr>Arial</vt:lpstr>
      <vt:lpstr>Calibri</vt:lpstr>
      <vt:lpstr>Calibri Light</vt:lpstr>
      <vt:lpstr>Comic Sans MS</vt:lpstr>
      <vt:lpstr>Segoe Print</vt:lpstr>
      <vt:lpstr>Times New Roman</vt:lpstr>
      <vt:lpstr>Office 主题​​</vt:lpstr>
      <vt:lpstr>1_Office 主题​​</vt:lpstr>
      <vt:lpstr>Custom Design</vt:lpstr>
      <vt:lpstr>1_默认设计模板</vt:lpstr>
      <vt:lpstr>Bitmap Image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Administrator</cp:lastModifiedBy>
  <cp:revision>290</cp:revision>
  <dcterms:created xsi:type="dcterms:W3CDTF">2017-06-11T12:45:34Z</dcterms:created>
  <dcterms:modified xsi:type="dcterms:W3CDTF">2024-02-26T02:29:00Z</dcterms:modified>
</cp:coreProperties>
</file>