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  <p:sldMasterId id="2147483766" r:id="rId5"/>
  </p:sldMasterIdLst>
  <p:notesMasterIdLst>
    <p:notesMasterId r:id="rId31"/>
  </p:notesMasterIdLst>
  <p:sldIdLst>
    <p:sldId id="257" r:id="rId6"/>
    <p:sldId id="293" r:id="rId7"/>
    <p:sldId id="283" r:id="rId8"/>
    <p:sldId id="321" r:id="rId9"/>
    <p:sldId id="335" r:id="rId10"/>
    <p:sldId id="287" r:id="rId11"/>
    <p:sldId id="260" r:id="rId12"/>
    <p:sldId id="294" r:id="rId13"/>
    <p:sldId id="336" r:id="rId14"/>
    <p:sldId id="268" r:id="rId15"/>
    <p:sldId id="339" r:id="rId16"/>
    <p:sldId id="337" r:id="rId17"/>
    <p:sldId id="295" r:id="rId18"/>
    <p:sldId id="297" r:id="rId19"/>
    <p:sldId id="338" r:id="rId20"/>
    <p:sldId id="306" r:id="rId21"/>
    <p:sldId id="340" r:id="rId22"/>
    <p:sldId id="341" r:id="rId23"/>
    <p:sldId id="342" r:id="rId24"/>
    <p:sldId id="343" r:id="rId25"/>
    <p:sldId id="344" r:id="rId26"/>
    <p:sldId id="317" r:id="rId27"/>
    <p:sldId id="346" r:id="rId28"/>
    <p:sldId id="310" r:id="rId29"/>
    <p:sldId id="280" r:id="rId30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69D8FF"/>
    <a:srgbClr val="FF3399"/>
    <a:srgbClr val="79DCFF"/>
    <a:srgbClr val="B3EBFF"/>
    <a:srgbClr val="D1F3FF"/>
    <a:srgbClr val="CCFF66"/>
    <a:srgbClr val="FFCC99"/>
    <a:srgbClr val="FFFFFF"/>
    <a:srgbClr val="E1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747" autoAdjust="0"/>
  </p:normalViewPr>
  <p:slideViewPr>
    <p:cSldViewPr snapToGrid="0" showGuides="1">
      <p:cViewPr varScale="1">
        <p:scale>
          <a:sx n="102" d="100"/>
          <a:sy n="102" d="100"/>
        </p:scale>
        <p:origin x="91" y="307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56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39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23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97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56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58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59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28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49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21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842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240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927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6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418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09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48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745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9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110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952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197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09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32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5" r:id="rId12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14/6/2023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78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3.png"/><Relationship Id="rId7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5528"/>
            <a:ext cx="4454236" cy="5379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18168" y="878110"/>
            <a:ext cx="3478479" cy="358014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PHIẾU HỌC TẬP 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46428"/>
              </p:ext>
            </p:extLst>
          </p:nvPr>
        </p:nvGraphicFramePr>
        <p:xfrm>
          <a:off x="185187" y="1236124"/>
          <a:ext cx="4144442" cy="346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7" imgW="5775238" imgH="5357324" progId="Paint.Picture">
                  <p:embed/>
                </p:oleObj>
              </mc:Choice>
              <mc:Fallback>
                <p:oleObj name="Bitmap Image" r:id="rId7" imgW="5775238" imgH="53573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87" y="1236124"/>
                        <a:ext cx="4144442" cy="3467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5528"/>
            <a:ext cx="4454236" cy="5379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18168" y="878110"/>
            <a:ext cx="3478479" cy="358014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PHIẾU HỌC TẬP 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4</a:t>
            </a:r>
          </a:p>
          <a:p>
            <a:pPr algn="ctr" defTabSz="816443"/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2906" y="1368949"/>
            <a:ext cx="92506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16993"/>
              </p:ext>
            </p:extLst>
          </p:nvPr>
        </p:nvGraphicFramePr>
        <p:xfrm>
          <a:off x="392906" y="1368949"/>
          <a:ext cx="3771900" cy="329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5" imgW="5982218" imgH="3642676" progId="Paint.Picture">
                  <p:embed/>
                </p:oleObj>
              </mc:Choice>
              <mc:Fallback>
                <p:oleObj name="Bitmap Image" r:id="rId5" imgW="5982218" imgH="36426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" y="1368949"/>
                        <a:ext cx="3771900" cy="329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58892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42912" y="-375705"/>
            <a:ext cx="8208168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73087" y="1353533"/>
            <a:ext cx="5206243" cy="289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i="1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r>
              <a:rPr lang="en-US" sz="2000" b="1" i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lnSpc>
                <a:spcPct val="130000"/>
              </a:lnSpc>
              <a:defRPr/>
            </a:pPr>
            <a:r>
              <a:rPr lang="en-US" altLang="zh-CN" sz="2000" b="1" i="1" kern="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endParaRPr lang="en-US" altLang="zh-CN" sz="2000" b="1" i="1" kern="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08" y="1009240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144788"/>
            <a:ext cx="4643868" cy="601948"/>
            <a:chOff x="5141551" y="2222469"/>
            <a:chExt cx="4744350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307515" y="2308848"/>
              <a:ext cx="3947655" cy="33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Xác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định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khóa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kiếm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214745"/>
            <a:ext cx="3771475" cy="40247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4938853" y="1057117"/>
            <a:ext cx="2668176" cy="158912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hiện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7" name="文本框 10247"/>
          <p:cNvSpPr txBox="1"/>
          <p:nvPr/>
        </p:nvSpPr>
        <p:spPr>
          <a:xfrm>
            <a:off x="517531" y="1318386"/>
            <a:ext cx="3478479" cy="358014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509" y="1676400"/>
            <a:ext cx="317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Koala</a:t>
            </a:r>
          </a:p>
          <a:p>
            <a:pPr algn="just"/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Koala</a:t>
            </a:r>
          </a:p>
          <a:p>
            <a:pPr algn="just"/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  <p:bldP spid="7" grpId="0" build="allAtOnce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04328" y="1741094"/>
            <a:ext cx="7465806" cy="1384982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"/>
          <p:cNvSpPr txBox="1">
            <a:spLocks noGrp="1"/>
          </p:cNvSpPr>
          <p:nvPr>
            <p:ph type="title"/>
          </p:nvPr>
        </p:nvSpPr>
        <p:spPr>
          <a:xfrm>
            <a:off x="1366794" y="229791"/>
            <a:ext cx="6627813" cy="7000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rgbClr val="4A3EEC"/>
              </a:buClr>
              <a:buSzPct val="100000"/>
            </a:pPr>
            <a:r>
              <a:rPr lang="en-US" sz="3200" b="1" dirty="0">
                <a:solidFill>
                  <a:srgbClr val="4A3EE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</a:t>
            </a:r>
            <a:r>
              <a:rPr lang="en-US" sz="3200" b="1" dirty="0">
                <a:solidFill>
                  <a:srgbClr val="4A3EEC"/>
                </a:solidFill>
              </a:rPr>
              <a:t>Ơ</a:t>
            </a:r>
            <a:r>
              <a:rPr lang="en-US" sz="3200" b="1" dirty="0">
                <a:solidFill>
                  <a:srgbClr val="4A3EE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I: VÒNG QUAY MAY MẮN</a:t>
            </a:r>
            <a:endParaRPr sz="3200" b="1" dirty="0">
              <a:solidFill>
                <a:srgbClr val="4A3EEC"/>
              </a:solidFill>
            </a:endParaRPr>
          </a:p>
        </p:txBody>
      </p:sp>
      <p:sp>
        <p:nvSpPr>
          <p:cNvPr id="457" name="Google Shape;457;p3"/>
          <p:cNvSpPr txBox="1">
            <a:spLocks noGrp="1"/>
          </p:cNvSpPr>
          <p:nvPr>
            <p:ph type="body" idx="1"/>
          </p:nvPr>
        </p:nvSpPr>
        <p:spPr>
          <a:xfrm>
            <a:off x="315912" y="1200152"/>
            <a:ext cx="8229600" cy="30313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ct val="98429"/>
              <a:buNone/>
            </a:pP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892" indent="-342892" algn="just">
              <a:spcBef>
                <a:spcPts val="536"/>
              </a:spcBef>
              <a:buClr>
                <a:schemeClr val="dk1"/>
              </a:buClr>
              <a:buSzPct val="98429"/>
              <a:buFont typeface="Times New Roman"/>
              <a:buChar char="-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ô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từng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ô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ô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quay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vòng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quay may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mắn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/>
          </a:p>
          <a:p>
            <a:pPr marL="342892" indent="-342892" algn="just">
              <a:spcBef>
                <a:spcPts val="536"/>
              </a:spcBef>
              <a:buClr>
                <a:schemeClr val="dk1"/>
              </a:buClr>
              <a:buSzPct val="98429"/>
              <a:buFont typeface="Times New Roman"/>
              <a:buChar char="-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Nếu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quyền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quay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ô may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mắn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quà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892" indent="-342892" algn="just">
              <a:spcBef>
                <a:spcPts val="536"/>
              </a:spcBef>
              <a:buClr>
                <a:srgbClr val="FF0000"/>
              </a:buClr>
              <a:buSzPct val="98429"/>
              <a:buFont typeface="Times New Roman"/>
              <a:buChar char="-"/>
            </a:pP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quyền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quay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vòng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quay may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mắn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8" name="Google Shape;458;p3" descr="SPARK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9127" y="1191"/>
            <a:ext cx="612775" cy="57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" descr="SPARK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7" y="1191"/>
            <a:ext cx="612775" cy="57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493812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4"/>
          <p:cNvGrpSpPr/>
          <p:nvPr/>
        </p:nvGrpSpPr>
        <p:grpSpPr>
          <a:xfrm>
            <a:off x="2873034" y="-35746"/>
            <a:ext cx="5042125" cy="5036855"/>
            <a:chOff x="5425622" y="292790"/>
            <a:chExt cx="5834378" cy="5828280"/>
          </a:xfrm>
        </p:grpSpPr>
        <p:pic>
          <p:nvPicPr>
            <p:cNvPr id="465" name="Google Shape;465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4"/>
            <p:cNvSpPr txBox="1"/>
            <p:nvPr/>
          </p:nvSpPr>
          <p:spPr>
            <a:xfrm rot="14949661">
              <a:off x="6674685" y="1318267"/>
              <a:ext cx="2025648" cy="578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2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Điểm 10</a:t>
              </a:r>
              <a:endPara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7" name="Google Shape;467;p4"/>
            <p:cNvSpPr txBox="1"/>
            <p:nvPr/>
          </p:nvSpPr>
          <p:spPr>
            <a:xfrm rot="12232592">
              <a:off x="5742637" y="2269472"/>
              <a:ext cx="2025648" cy="507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24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Pháo tay</a:t>
              </a:r>
              <a:endParaRPr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8" name="Google Shape;468;p4"/>
            <p:cNvSpPr txBox="1"/>
            <p:nvPr/>
          </p:nvSpPr>
          <p:spPr>
            <a:xfrm rot="17590276">
              <a:off x="8020995" y="1350965"/>
              <a:ext cx="2025648" cy="507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Thêm lượt</a:t>
              </a:r>
              <a:endPara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9" name="Google Shape;469;p4"/>
            <p:cNvSpPr txBox="1"/>
            <p:nvPr/>
          </p:nvSpPr>
          <p:spPr>
            <a:xfrm rot="20155085">
              <a:off x="8917980" y="2238462"/>
              <a:ext cx="2025648" cy="578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2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Điểm 10</a:t>
              </a:r>
              <a:endPara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0" name="Google Shape;470;p4"/>
            <p:cNvSpPr txBox="1"/>
            <p:nvPr/>
          </p:nvSpPr>
          <p:spPr>
            <a:xfrm rot="9501114">
              <a:off x="5697321" y="3573651"/>
              <a:ext cx="2025648" cy="578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2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Điểm 10</a:t>
              </a:r>
              <a:endPara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1" name="Google Shape;471;p4"/>
            <p:cNvSpPr txBox="1"/>
            <p:nvPr/>
          </p:nvSpPr>
          <p:spPr>
            <a:xfrm rot="6703311">
              <a:off x="6660978" y="4577596"/>
              <a:ext cx="2025648" cy="507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24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Mất  lượt</a:t>
              </a:r>
              <a:endParaRPr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2" name="Google Shape;472;p4"/>
            <p:cNvSpPr txBox="1"/>
            <p:nvPr/>
          </p:nvSpPr>
          <p:spPr>
            <a:xfrm rot="3829829">
              <a:off x="8019635" y="4549221"/>
              <a:ext cx="2025648" cy="578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2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Điểm 10</a:t>
              </a:r>
              <a:endPara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3" name="Google Shape;473;p4"/>
            <p:cNvSpPr txBox="1"/>
            <p:nvPr/>
          </p:nvSpPr>
          <p:spPr>
            <a:xfrm rot="1321648">
              <a:off x="8940448" y="3640776"/>
              <a:ext cx="2025648" cy="507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Điểm cộng </a:t>
              </a:r>
              <a:endPara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74" name="Google Shape;474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"/>
          <p:cNvSpPr/>
          <p:nvPr/>
        </p:nvSpPr>
        <p:spPr>
          <a:xfrm>
            <a:off x="6705601" y="4552951"/>
            <a:ext cx="1619882" cy="52036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QUAY</a:t>
            </a:r>
            <a:endParaRPr sz="2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6" name="Google Shape;47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5761" y="-51058"/>
            <a:ext cx="7143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5988" y="1899749"/>
            <a:ext cx="1354215" cy="115506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4"/>
          <p:cNvSpPr/>
          <p:nvPr/>
        </p:nvSpPr>
        <p:spPr>
          <a:xfrm rot="-5400000">
            <a:off x="7920329" y="1833094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"/>
          <p:cNvSpPr/>
          <p:nvPr/>
        </p:nvSpPr>
        <p:spPr>
          <a:xfrm rot="5400000">
            <a:off x="8431413" y="2088874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4"/>
          <p:cNvSpPr/>
          <p:nvPr/>
        </p:nvSpPr>
        <p:spPr>
          <a:xfrm>
            <a:off x="15830" y="5647"/>
            <a:ext cx="3145387" cy="107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13" rIns="91425" bIns="45713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VÒNG QUAY </a:t>
            </a:r>
            <a:endParaRPr sz="1050"/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 HỌC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4">
            <a:hlinkClick r:id="rId6" action="ppaction://hlinksldjump"/>
          </p:cNvPr>
          <p:cNvSpPr/>
          <p:nvPr/>
        </p:nvSpPr>
        <p:spPr>
          <a:xfrm>
            <a:off x="457200" y="2037516"/>
            <a:ext cx="838200" cy="745747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050" dirty="0"/>
          </a:p>
        </p:txBody>
      </p:sp>
      <p:sp>
        <p:nvSpPr>
          <p:cNvPr id="501" name="Google Shape;501;p4">
            <a:hlinkClick r:id="rId7" action="ppaction://hlinksldjump"/>
          </p:cNvPr>
          <p:cNvSpPr/>
          <p:nvPr/>
        </p:nvSpPr>
        <p:spPr>
          <a:xfrm>
            <a:off x="1447800" y="2050239"/>
            <a:ext cx="838200" cy="745747"/>
          </a:xfrm>
          <a:prstGeom prst="flowChartProcess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050" dirty="0"/>
          </a:p>
        </p:txBody>
      </p:sp>
      <p:sp>
        <p:nvSpPr>
          <p:cNvPr id="502" name="Google Shape;502;p4">
            <a:hlinkClick r:id="rId8" action="ppaction://hlinksldjump"/>
          </p:cNvPr>
          <p:cNvSpPr/>
          <p:nvPr/>
        </p:nvSpPr>
        <p:spPr>
          <a:xfrm>
            <a:off x="970986" y="2872646"/>
            <a:ext cx="838200" cy="745747"/>
          </a:xfrm>
          <a:prstGeom prst="flowChartProces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050" dirty="0"/>
          </a:p>
        </p:txBody>
      </p:sp>
      <p:sp>
        <p:nvSpPr>
          <p:cNvPr id="504" name="Google Shape;504;p4"/>
          <p:cNvSpPr/>
          <p:nvPr/>
        </p:nvSpPr>
        <p:spPr>
          <a:xfrm>
            <a:off x="152400" y="4801766"/>
            <a:ext cx="304800" cy="2160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"/>
          <p:cNvSpPr/>
          <p:nvPr/>
        </p:nvSpPr>
        <p:spPr>
          <a:xfrm>
            <a:off x="571500" y="4825457"/>
            <a:ext cx="304800" cy="2160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"/>
          <p:cNvSpPr/>
          <p:nvPr/>
        </p:nvSpPr>
        <p:spPr>
          <a:xfrm>
            <a:off x="990600" y="4903325"/>
            <a:ext cx="304800" cy="2160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"/>
          <p:cNvSpPr/>
          <p:nvPr/>
        </p:nvSpPr>
        <p:spPr>
          <a:xfrm>
            <a:off x="1447800" y="4933475"/>
            <a:ext cx="304800" cy="2160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4">
            <a:hlinkClick r:id="rId9" action="ppaction://hlinksldjump"/>
          </p:cNvPr>
          <p:cNvSpPr/>
          <p:nvPr/>
        </p:nvSpPr>
        <p:spPr>
          <a:xfrm>
            <a:off x="8431412" y="4476751"/>
            <a:ext cx="685497" cy="6426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2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NEXT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834692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1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622" y="2826849"/>
            <a:ext cx="814875" cy="88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2826" y="3386891"/>
            <a:ext cx="609667" cy="66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1485" y="3847793"/>
            <a:ext cx="390293" cy="424931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"/>
          <p:cNvSpPr/>
          <p:nvPr/>
        </p:nvSpPr>
        <p:spPr>
          <a:xfrm>
            <a:off x="624477" y="149903"/>
            <a:ext cx="7895046" cy="1203448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tàng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tộc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Việt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khóa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5"/>
          <p:cNvSpPr/>
          <p:nvPr/>
        </p:nvSpPr>
        <p:spPr>
          <a:xfrm>
            <a:off x="624478" y="1462009"/>
            <a:ext cx="3888287" cy="814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tàng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tộc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 </a:t>
            </a:r>
            <a:endParaRPr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Google Shape;518;p5"/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"/>
          <p:cNvSpPr/>
          <p:nvPr/>
        </p:nvSpPr>
        <p:spPr>
          <a:xfrm>
            <a:off x="10224451" y="3526876"/>
            <a:ext cx="668565" cy="411680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5"/>
          <p:cNvSpPr/>
          <p:nvPr/>
        </p:nvSpPr>
        <p:spPr>
          <a:xfrm>
            <a:off x="4597962" y="1465152"/>
            <a:ext cx="4468718" cy="8109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tàng</a:t>
            </a:r>
            <a:endParaRPr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Google Shape;521;p5"/>
          <p:cNvSpPr/>
          <p:nvPr/>
        </p:nvSpPr>
        <p:spPr>
          <a:xfrm>
            <a:off x="624478" y="2475579"/>
            <a:ext cx="3888287" cy="10201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tàng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Việt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</a:t>
            </a:r>
            <a:endParaRPr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5"/>
          <p:cNvSpPr/>
          <p:nvPr/>
        </p:nvSpPr>
        <p:spPr>
          <a:xfrm>
            <a:off x="4572001" y="2470826"/>
            <a:ext cx="4494679" cy="1045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tộc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Việt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</a:t>
            </a:r>
            <a:endParaRPr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3" name="Google Shape;523;p5"/>
          <p:cNvPicPr preferRelativeResize="0"/>
          <p:nvPr/>
        </p:nvPicPr>
        <p:blipFill rotWithShape="1">
          <a:blip r:embed="rId6">
            <a:alphaModFix/>
          </a:blip>
          <a:srcRect r="-5484"/>
          <a:stretch/>
        </p:blipFill>
        <p:spPr>
          <a:xfrm>
            <a:off x="3909363" y="1608753"/>
            <a:ext cx="663853" cy="53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"/>
          <p:cNvPicPr preferRelativeResize="0"/>
          <p:nvPr/>
        </p:nvPicPr>
        <p:blipFill rotWithShape="1">
          <a:blip r:embed="rId7">
            <a:alphaModFix/>
          </a:blip>
          <a:srcRect r="3472"/>
          <a:stretch/>
        </p:blipFill>
        <p:spPr>
          <a:xfrm>
            <a:off x="3909362" y="2560979"/>
            <a:ext cx="603402" cy="52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9082" y="2561649"/>
            <a:ext cx="603557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9082" y="1487192"/>
            <a:ext cx="603557" cy="530398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">
            <a:hlinkClick r:id="rId9" action="ppaction://hlinksldjump"/>
          </p:cNvPr>
          <p:cNvSpPr txBox="1"/>
          <p:nvPr/>
        </p:nvSpPr>
        <p:spPr>
          <a:xfrm>
            <a:off x="7617658" y="4705350"/>
            <a:ext cx="1526342" cy="438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4112273031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7743" y="39916"/>
            <a:ext cx="814875" cy="88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7868" y="4279110"/>
            <a:ext cx="609667" cy="66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2389" y="4286659"/>
            <a:ext cx="390293" cy="42493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"/>
          <p:cNvSpPr/>
          <p:nvPr/>
        </p:nvSpPr>
        <p:spPr>
          <a:xfrm>
            <a:off x="282389" y="149903"/>
            <a:ext cx="8237135" cy="1203448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6"/>
          <p:cNvSpPr/>
          <p:nvPr/>
        </p:nvSpPr>
        <p:spPr>
          <a:xfrm>
            <a:off x="357809" y="1482687"/>
            <a:ext cx="4154955" cy="57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</a:t>
            </a:r>
            <a:endParaRPr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6"/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6"/>
          <p:cNvSpPr/>
          <p:nvPr/>
        </p:nvSpPr>
        <p:spPr>
          <a:xfrm>
            <a:off x="10224451" y="3526876"/>
            <a:ext cx="668565" cy="411680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"/>
          <p:cNvSpPr/>
          <p:nvPr/>
        </p:nvSpPr>
        <p:spPr>
          <a:xfrm>
            <a:off x="4597961" y="1481117"/>
            <a:ext cx="3921563" cy="5812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coccoc.com</a:t>
            </a:r>
            <a:endParaRPr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Google Shape;541;p6"/>
          <p:cNvSpPr/>
          <p:nvPr/>
        </p:nvSpPr>
        <p:spPr>
          <a:xfrm>
            <a:off x="357809" y="2128889"/>
            <a:ext cx="4154955" cy="57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safari</a:t>
            </a:r>
            <a:endParaRPr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6"/>
          <p:cNvSpPr/>
          <p:nvPr/>
        </p:nvSpPr>
        <p:spPr>
          <a:xfrm>
            <a:off x="4597962" y="2132030"/>
            <a:ext cx="3921562" cy="57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chrom</a:t>
            </a:r>
            <a:endParaRPr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3" name="Google Shape;54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8473" y="1481116"/>
            <a:ext cx="604292" cy="53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"/>
          <p:cNvPicPr preferRelativeResize="0"/>
          <p:nvPr/>
        </p:nvPicPr>
        <p:blipFill rotWithShape="1">
          <a:blip r:embed="rId7">
            <a:alphaModFix/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4504" y="2162610"/>
            <a:ext cx="603557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4504" y="1519871"/>
            <a:ext cx="603557" cy="48284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">
            <a:hlinkClick r:id="rId9" action="ppaction://hlinksldjump"/>
          </p:cNvPr>
          <p:cNvSpPr txBox="1"/>
          <p:nvPr/>
        </p:nvSpPr>
        <p:spPr>
          <a:xfrm>
            <a:off x="7771485" y="4705350"/>
            <a:ext cx="1372516" cy="438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817634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25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622" y="2826849"/>
            <a:ext cx="814875" cy="88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2704" y="3386891"/>
            <a:ext cx="609667" cy="66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1485" y="3847793"/>
            <a:ext cx="390293" cy="424931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7"/>
          <p:cNvSpPr/>
          <p:nvPr/>
        </p:nvSpPr>
        <p:spPr>
          <a:xfrm>
            <a:off x="624477" y="149902"/>
            <a:ext cx="8017792" cy="361569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khóa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Quốc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Việt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Nam”</a:t>
            </a:r>
            <a:endParaRPr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10224451" y="3526876"/>
            <a:ext cx="668565" cy="411680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">
            <a:hlinkClick r:id="rId6" action="ppaction://hlinksldjump"/>
          </p:cNvPr>
          <p:cNvSpPr txBox="1"/>
          <p:nvPr/>
        </p:nvSpPr>
        <p:spPr>
          <a:xfrm>
            <a:off x="7771485" y="4705350"/>
            <a:ext cx="1372312" cy="438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774381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25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0"/>
          <p:cNvSpPr/>
          <p:nvPr/>
        </p:nvSpPr>
        <p:spPr>
          <a:xfrm>
            <a:off x="2447155" y="316676"/>
            <a:ext cx="3452705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FF0000"/>
              </a:buClr>
              <a:buSzPts val="4000"/>
            </a:pP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 sz="3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0" name="Google Shape;710;p20"/>
          <p:cNvSpPr/>
          <p:nvPr/>
        </p:nvSpPr>
        <p:spPr>
          <a:xfrm>
            <a:off x="1044055" y="870045"/>
            <a:ext cx="6788306" cy="371694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3366CC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/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5" y="-277318"/>
            <a:ext cx="9248931" cy="577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9146" y="1119159"/>
            <a:ext cx="4601458" cy="2512452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endParaRPr lang="en-US" sz="20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709;p20"/>
          <p:cNvSpPr/>
          <p:nvPr/>
        </p:nvSpPr>
        <p:spPr>
          <a:xfrm>
            <a:off x="2604552" y="655731"/>
            <a:ext cx="3452705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FF0000"/>
              </a:buClr>
              <a:buSzPts val="4000"/>
            </a:pPr>
            <a:r>
              <a:rPr lang="en-US" sz="3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NHỚ</a:t>
            </a:r>
            <a:endParaRPr sz="3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PHỎNG VẤN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29397" y="1737276"/>
            <a:ext cx="4065223" cy="199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6361" y="-194700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18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C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: TỔ CHỨC LƯU TRỮ, TÌM KIẾM VÀ TRAO ĐỔI THÔNG TIN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C1</a:t>
            </a:r>
            <a:r>
              <a:rPr lang="en-US" sz="18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: 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BƯỚC ĐẦU TÌM KIẾM THÔNG TIN TRÊN INTERNET</a:t>
            </a:r>
            <a: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TÌM KIẾM THÔNG TIN TRÊN INTERNET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  <a:t/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35" y="1503217"/>
            <a:ext cx="4122377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909599" cy="499195"/>
            <a:chOff x="4085721" y="1971269"/>
            <a:chExt cx="4909599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20572" y="2007106"/>
              <a:ext cx="4774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Cách</a:t>
              </a:r>
              <a:r>
                <a:rPr lang="en-US" altLang="zh-CN" sz="18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8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dùng</a:t>
              </a:r>
              <a:r>
                <a:rPr lang="en-US" altLang="zh-CN" sz="18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8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r>
                <a:rPr lang="en-US" altLang="zh-CN" sz="18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8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18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8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kiếm</a:t>
              </a:r>
              <a:r>
                <a:rPr lang="en-US" altLang="zh-CN" sz="18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8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để</a:t>
              </a:r>
              <a:r>
                <a:rPr lang="en-US" altLang="zh-CN" sz="18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8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18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8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thông</a:t>
              </a:r>
              <a:r>
                <a:rPr lang="en-US" altLang="zh-CN" sz="18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tin</a:t>
              </a:r>
              <a:endParaRPr lang="zh-CN" altLang="en-US" sz="18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254090" y="2144793"/>
            <a:ext cx="4710432" cy="601949"/>
            <a:chOff x="5073546" y="2222469"/>
            <a:chExt cx="4812355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073546" y="2304397"/>
              <a:ext cx="4203075" cy="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Xác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định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khóa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kiếm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09087"/>
            <a:ext cx="3975841" cy="707886"/>
            <a:chOff x="4085721" y="1969577"/>
            <a:chExt cx="4729192" cy="707886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706194"/>
              <a:chOff x="4085721" y="1971269"/>
              <a:chExt cx="4729192" cy="706194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706194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5154536" y="1969577"/>
              <a:ext cx="28953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Cách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dùng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kiếm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endParaRPr lang="en-US" altLang="zh-CN" sz="2000" b="1" i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để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thông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tin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11944" y="2028622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19135" y="492749"/>
            <a:ext cx="5255392" cy="461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CÁC TRÌNH DUYỆT INTERNET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756" y="1019327"/>
            <a:ext cx="1507989" cy="158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647" y="1041109"/>
            <a:ext cx="1518371" cy="1726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308" y="2768011"/>
            <a:ext cx="1645074" cy="192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957" y="2906685"/>
            <a:ext cx="1847079" cy="2020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147" y="1802645"/>
            <a:ext cx="2093075" cy="22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5994</TotalTime>
  <Words>642</Words>
  <Application>Microsoft Office PowerPoint</Application>
  <PresentationFormat>On-screen Show (16:9)</PresentationFormat>
  <Paragraphs>80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微软雅黑</vt:lpstr>
      <vt:lpstr>宋体</vt:lpstr>
      <vt:lpstr>Arial</vt:lpstr>
      <vt:lpstr>Calibri</vt:lpstr>
      <vt:lpstr>Calibri Light</vt:lpstr>
      <vt:lpstr>Comic Sans MS</vt:lpstr>
      <vt:lpstr>等线</vt:lpstr>
      <vt:lpstr>等线 Light</vt:lpstr>
      <vt:lpstr>Isadora</vt:lpstr>
      <vt:lpstr>Segoe Print</vt:lpstr>
      <vt:lpstr>华文新魏</vt:lpstr>
      <vt:lpstr>Times New Roman</vt:lpstr>
      <vt:lpstr>Trebuchet MS</vt:lpstr>
      <vt:lpstr>Wingdings 3</vt:lpstr>
      <vt:lpstr>Office 主题​​</vt:lpstr>
      <vt:lpstr>1_Office 主题​​</vt:lpstr>
      <vt:lpstr>Custom Design</vt:lpstr>
      <vt:lpstr>1_默认设计模板</vt:lpstr>
      <vt:lpstr>Facet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262</cp:revision>
  <dcterms:created xsi:type="dcterms:W3CDTF">2017-06-11T12:45:34Z</dcterms:created>
  <dcterms:modified xsi:type="dcterms:W3CDTF">2023-06-14T11:17:43Z</dcterms:modified>
</cp:coreProperties>
</file>