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99FF"/>
    <a:srgbClr val="0066FF"/>
    <a:srgbClr val="008000"/>
    <a:srgbClr val="6600CC"/>
    <a:srgbClr val="99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7674D-7700-4C99-A02A-B7561DE65E85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EC441-3328-40A0-8CA3-A11622D1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AF333D-6F95-4263-BA8F-896E56983EE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26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5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84CD96D-0212-4601-835F-7D7241578869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35180F-B0E0-483B-B0F3-568A70D0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828" y="2460171"/>
            <a:ext cx="830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5343" y="664029"/>
            <a:ext cx="696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821320"/>
            <a:ext cx="842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41" y="2438400"/>
            <a:ext cx="7263493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857" y="511629"/>
            <a:ext cx="939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71" y="1563428"/>
            <a:ext cx="4060371" cy="2551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112" y="1563427"/>
            <a:ext cx="4278087" cy="283440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037114" y="4746171"/>
            <a:ext cx="386442" cy="446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686800" y="4746170"/>
            <a:ext cx="386442" cy="446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03915" y="5268857"/>
            <a:ext cx="4380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7970" y="5222691"/>
            <a:ext cx="438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89971" cy="6936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1" y="665754"/>
            <a:ext cx="271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62321"/>
            <a:ext cx="6966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1" y="665754"/>
            <a:ext cx="317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9486" y="1694090"/>
            <a:ext cx="55734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8" y="1690688"/>
            <a:ext cx="3611337" cy="43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981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533" y="3267380"/>
            <a:ext cx="88653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1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</a:t>
            </a:r>
            <a:r>
              <a:rPr lang="en-US" sz="1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PHỐ</a:t>
            </a:r>
            <a:endParaRPr lang="en-US" sz="1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226178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smtClean="0"/>
              <a:t>1</a:t>
            </a:r>
            <a:r>
              <a:rPr lang="vi-VN" sz="4400" dirty="0" smtClean="0"/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428206" y="1700808"/>
            <a:ext cx="4479808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tivi</a:t>
            </a:r>
            <a:r>
              <a:rPr lang="en-US" sz="2800" i="1" dirty="0"/>
              <a:t> </a:t>
            </a:r>
            <a:r>
              <a:rPr lang="en-US" sz="2800" i="1" dirty="0" err="1"/>
              <a:t>dự</a:t>
            </a:r>
            <a:r>
              <a:rPr lang="en-US" sz="2800" i="1" dirty="0"/>
              <a:t> </a:t>
            </a:r>
            <a:r>
              <a:rPr lang="en-US" sz="2800" i="1" dirty="0" err="1"/>
              <a:t>báo</a:t>
            </a:r>
            <a:r>
              <a:rPr lang="en-US" sz="2800" i="1" dirty="0"/>
              <a:t> </a:t>
            </a:r>
            <a:r>
              <a:rPr lang="en-US" sz="2800" i="1" dirty="0" err="1"/>
              <a:t>hôm</a:t>
            </a:r>
            <a:r>
              <a:rPr lang="en-US" sz="2800" i="1" dirty="0"/>
              <a:t> nay </a:t>
            </a:r>
            <a:r>
              <a:rPr lang="en-US" sz="2800" i="1" dirty="0" err="1"/>
              <a:t>trời</a:t>
            </a:r>
            <a:r>
              <a:rPr lang="en-US" sz="2800" i="1" dirty="0"/>
              <a:t> </a:t>
            </a:r>
            <a:r>
              <a:rPr lang="en-US" sz="2800" i="1" dirty="0" err="1"/>
              <a:t>rét</a:t>
            </a:r>
            <a:r>
              <a:rPr lang="en-US" sz="2800" i="1" dirty="0"/>
              <a:t>.</a:t>
            </a:r>
            <a:endParaRPr lang="en-US" sz="28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4077302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/>
              <a:t>Xem</a:t>
            </a:r>
            <a:r>
              <a:rPr lang="en-US" sz="2800" i="1" dirty="0"/>
              <a:t> </a:t>
            </a:r>
            <a:r>
              <a:rPr lang="en-US" sz="2800" i="1" dirty="0" err="1"/>
              <a:t>tivi</a:t>
            </a:r>
            <a:endParaRPr lang="en-US" sz="2800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336869" y="3350623"/>
            <a:ext cx="3775355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Mặc</a:t>
            </a:r>
            <a:r>
              <a:rPr lang="en-US" sz="2800" i="1" dirty="0"/>
              <a:t> </a:t>
            </a:r>
            <a:r>
              <a:rPr lang="en-US" sz="2800" i="1" dirty="0" err="1"/>
              <a:t>quần</a:t>
            </a:r>
            <a:r>
              <a:rPr lang="en-US" sz="2800" i="1" dirty="0"/>
              <a:t> </a:t>
            </a:r>
            <a:r>
              <a:rPr lang="en-US" sz="2800" i="1" dirty="0" err="1"/>
              <a:t>áo</a:t>
            </a:r>
            <a:r>
              <a:rPr lang="en-US" sz="2800" i="1" dirty="0"/>
              <a:t> </a:t>
            </a:r>
            <a:r>
              <a:rPr lang="en-US" sz="2800" i="1" dirty="0" err="1"/>
              <a:t>ấm</a:t>
            </a:r>
            <a:endParaRPr lang="en-US" sz="2800" dirty="0"/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14103" y="113211"/>
            <a:ext cx="9486353" cy="129956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smtClean="0"/>
              <a:t>2</a:t>
            </a:r>
            <a:r>
              <a:rPr lang="vi-VN" sz="4400" dirty="0" smtClean="0"/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07023" y="3465004"/>
            <a:ext cx="3970325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Bỏ</a:t>
            </a:r>
            <a:r>
              <a:rPr lang="en-US" sz="2800" i="1" dirty="0"/>
              <a:t> </a:t>
            </a:r>
            <a:r>
              <a:rPr lang="en-US" sz="2800" i="1" dirty="0" err="1"/>
              <a:t>sách</a:t>
            </a:r>
            <a:r>
              <a:rPr lang="en-US" sz="2800" i="1" dirty="0"/>
              <a:t> Tin </a:t>
            </a:r>
            <a:r>
              <a:rPr lang="en-US" sz="2800" i="1" dirty="0" err="1"/>
              <a:t>học</a:t>
            </a:r>
            <a:r>
              <a:rPr lang="en-US" sz="2800" i="1" dirty="0"/>
              <a:t> 3 </a:t>
            </a:r>
            <a:r>
              <a:rPr lang="en-US" sz="2800" i="1" dirty="0" err="1"/>
              <a:t>vào</a:t>
            </a:r>
            <a:r>
              <a:rPr lang="en-US" sz="2800" i="1" dirty="0"/>
              <a:t> </a:t>
            </a:r>
            <a:r>
              <a:rPr lang="en-US" sz="2800" i="1" dirty="0" err="1"/>
              <a:t>cặp</a:t>
            </a:r>
            <a:endParaRPr lang="en-US" sz="28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3" y="1700808"/>
            <a:ext cx="4094719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Hôm</a:t>
            </a:r>
            <a:r>
              <a:rPr lang="en-US" sz="2800" i="1" dirty="0"/>
              <a:t> nay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tiết</a:t>
            </a:r>
            <a:r>
              <a:rPr lang="en-US" sz="2800" i="1" dirty="0"/>
              <a:t> Tin </a:t>
            </a:r>
            <a:r>
              <a:rPr lang="en-US" sz="2800" i="1" dirty="0" err="1"/>
              <a:t>học</a:t>
            </a:r>
            <a:endParaRPr lang="en-US" sz="2800" dirty="0"/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238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/>
              <a:t>Xem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khóa</a:t>
            </a:r>
            <a:r>
              <a:rPr lang="en-US" sz="2800" i="1" dirty="0"/>
              <a:t> </a:t>
            </a:r>
            <a:r>
              <a:rPr lang="en-US" sz="2800" i="1" dirty="0" err="1"/>
              <a:t>biểu</a:t>
            </a:r>
            <a:r>
              <a:rPr lang="en-US" dirty="0"/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49009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smtClean="0"/>
              <a:t>3</a:t>
            </a:r>
            <a:r>
              <a:rPr lang="vi-VN" sz="4400" dirty="0" smtClean="0"/>
              <a:t>: </a:t>
            </a:r>
            <a:r>
              <a:rPr lang="en-US" sz="2800" i="1" dirty="0" err="1"/>
              <a:t>Khi</a:t>
            </a:r>
            <a:r>
              <a:rPr lang="en-US" sz="2800" i="1" dirty="0"/>
              <a:t> </a:t>
            </a:r>
            <a:r>
              <a:rPr lang="en-US" sz="2800" i="1" dirty="0" err="1"/>
              <a:t>cô</a:t>
            </a:r>
            <a:r>
              <a:rPr lang="en-US" sz="2800" i="1" dirty="0"/>
              <a:t> </a:t>
            </a:r>
            <a:r>
              <a:rPr lang="en-US" sz="2800" i="1" dirty="0" err="1"/>
              <a:t>giáo</a:t>
            </a:r>
            <a:r>
              <a:rPr lang="en-US" sz="2800" i="1" dirty="0"/>
              <a:t> </a:t>
            </a:r>
            <a:r>
              <a:rPr lang="en-US" sz="2800" i="1" dirty="0" err="1"/>
              <a:t>vào</a:t>
            </a:r>
            <a:r>
              <a:rPr lang="en-US" sz="2800" i="1" dirty="0"/>
              <a:t> </a:t>
            </a:r>
            <a:r>
              <a:rPr lang="en-US" sz="2800" i="1" dirty="0" err="1"/>
              <a:t>lớp</a:t>
            </a:r>
            <a:r>
              <a:rPr lang="en-US" sz="2800" i="1" dirty="0"/>
              <a:t>,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cả</a:t>
            </a:r>
            <a:r>
              <a:rPr lang="en-US" sz="2800" i="1" dirty="0"/>
              <a:t> </a:t>
            </a:r>
            <a:r>
              <a:rPr lang="en-US" sz="2800" i="1" dirty="0" err="1"/>
              <a:t>lớp</a:t>
            </a:r>
            <a:r>
              <a:rPr lang="en-US" sz="2800" i="1" dirty="0"/>
              <a:t> </a:t>
            </a:r>
            <a:r>
              <a:rPr lang="en-US" sz="2800" i="1" dirty="0" err="1"/>
              <a:t>đứng</a:t>
            </a:r>
            <a:r>
              <a:rPr lang="en-US" sz="2800" i="1" dirty="0"/>
              <a:t> </a:t>
            </a:r>
            <a:r>
              <a:rPr lang="en-US" sz="2800" i="1" dirty="0" err="1"/>
              <a:t>dậy</a:t>
            </a:r>
            <a:r>
              <a:rPr lang="en-US" sz="2800" i="1" dirty="0"/>
              <a:t> </a:t>
            </a:r>
            <a:r>
              <a:rPr lang="en-US" sz="2800" i="1" dirty="0" err="1"/>
              <a:t>chào</a:t>
            </a:r>
            <a:r>
              <a:rPr lang="en-US" sz="2800" i="1" dirty="0"/>
              <a:t> </a:t>
            </a:r>
            <a:r>
              <a:rPr lang="en-US" sz="2800" i="1" dirty="0" err="1"/>
              <a:t>cô</a:t>
            </a:r>
            <a:r>
              <a:rPr lang="en-US" sz="2800" i="1" dirty="0"/>
              <a:t> </a:t>
            </a:r>
            <a:r>
              <a:rPr lang="en-US" sz="2800" i="1" dirty="0" err="1"/>
              <a:t>giáo</a:t>
            </a:r>
            <a:r>
              <a:rPr lang="en-US" sz="2800" i="1" dirty="0"/>
              <a:t>. </a:t>
            </a:r>
            <a:r>
              <a:rPr lang="en-US" sz="2800" i="1" dirty="0" err="1"/>
              <a:t>Thông</a:t>
            </a:r>
            <a:r>
              <a:rPr lang="en-US" sz="2800" i="1" dirty="0"/>
              <a:t> tin ở </a:t>
            </a:r>
            <a:r>
              <a:rPr lang="en-US" sz="2800" i="1" dirty="0" err="1"/>
              <a:t>câu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:</a:t>
            </a:r>
            <a:endParaRPr lang="en-US" sz="2800" dirty="0"/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53265" y="328498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/>
              <a:t>Cô</a:t>
            </a:r>
            <a:r>
              <a:rPr lang="en-US" sz="2800" i="1" dirty="0"/>
              <a:t> </a:t>
            </a:r>
            <a:r>
              <a:rPr lang="en-US" sz="2800" i="1" dirty="0" err="1"/>
              <a:t>giáo</a:t>
            </a:r>
            <a:r>
              <a:rPr lang="en-US" sz="2800" i="1" dirty="0"/>
              <a:t> </a:t>
            </a:r>
            <a:r>
              <a:rPr lang="en-US" sz="2800" i="1" dirty="0" err="1"/>
              <a:t>vào</a:t>
            </a:r>
            <a:r>
              <a:rPr lang="en-US" sz="2800" i="1" dirty="0"/>
              <a:t> </a:t>
            </a:r>
            <a:r>
              <a:rPr lang="en-US" sz="2800" i="1" dirty="0" err="1"/>
              <a:t>lớp</a:t>
            </a:r>
            <a:r>
              <a:rPr lang="en-US" sz="2800" i="1" dirty="0"/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đứng</a:t>
            </a:r>
            <a:r>
              <a:rPr lang="en-US" sz="2800" i="1" dirty="0"/>
              <a:t> </a:t>
            </a:r>
            <a:r>
              <a:rPr lang="en-US" sz="2800" i="1" dirty="0" err="1"/>
              <a:t>dậy</a:t>
            </a:r>
            <a:r>
              <a:rPr lang="en-US" sz="2800" i="1" dirty="0"/>
              <a:t> </a:t>
            </a:r>
            <a:r>
              <a:rPr lang="en-US" sz="2800" i="1" dirty="0" err="1"/>
              <a:t>chào</a:t>
            </a:r>
            <a:r>
              <a:rPr lang="en-US" sz="2800" i="1" dirty="0"/>
              <a:t> </a:t>
            </a:r>
            <a:r>
              <a:rPr lang="en-US" sz="2800" i="1" dirty="0" err="1"/>
              <a:t>cô</a:t>
            </a:r>
            <a:r>
              <a:rPr lang="en-US" sz="2800" i="1" dirty="0"/>
              <a:t> </a:t>
            </a:r>
            <a:r>
              <a:rPr lang="en-US" sz="2800" i="1" dirty="0" err="1"/>
              <a:t>giáo</a:t>
            </a:r>
            <a:r>
              <a:rPr lang="en-US" sz="2800" i="1" dirty="0"/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195269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nhìn</a:t>
            </a:r>
            <a:r>
              <a:rPr lang="en-US" sz="2800" i="1" dirty="0"/>
              <a:t> </a:t>
            </a:r>
            <a:r>
              <a:rPr lang="en-US" sz="2800" i="1" dirty="0" err="1"/>
              <a:t>thấy</a:t>
            </a:r>
            <a:r>
              <a:rPr lang="en-US" sz="2800" i="1" dirty="0"/>
              <a:t> </a:t>
            </a:r>
            <a:r>
              <a:rPr lang="en-US" sz="2800" i="1" dirty="0" err="1"/>
              <a:t>cô</a:t>
            </a:r>
            <a:endParaRPr lang="en-US" sz="2800" dirty="0"/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14103" y="113211"/>
            <a:ext cx="9486353" cy="129956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vi-VN" sz="4400" dirty="0"/>
              <a:t>4</a:t>
            </a:r>
            <a:r>
              <a:rPr lang="vi-VN" sz="4400" dirty="0" smtClean="0"/>
              <a:t>: </a:t>
            </a:r>
            <a:r>
              <a:rPr lang="en-US" sz="2800" i="1" dirty="0"/>
              <a:t>Con </a:t>
            </a:r>
            <a:r>
              <a:rPr lang="en-US" sz="2800" i="1" dirty="0" err="1"/>
              <a:t>người</a:t>
            </a:r>
            <a:r>
              <a:rPr lang="en-US" sz="2800" i="1" dirty="0"/>
              <a:t> </a:t>
            </a:r>
            <a:r>
              <a:rPr lang="en-US" sz="2800" i="1" dirty="0" err="1"/>
              <a:t>thu</a:t>
            </a:r>
            <a:r>
              <a:rPr lang="en-US" sz="2800" i="1" dirty="0"/>
              <a:t> </a:t>
            </a:r>
            <a:r>
              <a:rPr lang="en-US" sz="2800" i="1" dirty="0" err="1"/>
              <a:t>nhận</a:t>
            </a:r>
            <a:r>
              <a:rPr lang="en-US" sz="2800" i="1" dirty="0"/>
              <a:t> ... ... qua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giác</a:t>
            </a:r>
            <a:r>
              <a:rPr lang="en-US" sz="2800" i="1" dirty="0"/>
              <a:t> </a:t>
            </a:r>
            <a:r>
              <a:rPr lang="en-US" sz="2800" i="1" dirty="0" err="1"/>
              <a:t>quan</a:t>
            </a:r>
            <a:r>
              <a:rPr lang="en-US" sz="2800" i="1" dirty="0"/>
              <a:t> </a:t>
            </a:r>
            <a:r>
              <a:rPr lang="en-US" sz="2800" i="1" dirty="0" err="1"/>
              <a:t>như</a:t>
            </a:r>
            <a:r>
              <a:rPr lang="en-US" sz="2800" i="1" dirty="0"/>
              <a:t> </a:t>
            </a:r>
            <a:r>
              <a:rPr lang="en-US" sz="2800" i="1" dirty="0" err="1"/>
              <a:t>mắt</a:t>
            </a:r>
            <a:r>
              <a:rPr lang="en-US" sz="2800" i="1" dirty="0"/>
              <a:t>, tai , </a:t>
            </a:r>
            <a:r>
              <a:rPr lang="en-US" sz="2800" i="1" dirty="0" err="1"/>
              <a:t>mũi</a:t>
            </a:r>
            <a:r>
              <a:rPr lang="en-US" sz="2800" i="1" dirty="0"/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07023" y="3465004"/>
            <a:ext cx="3970325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Thông</a:t>
            </a:r>
            <a:r>
              <a:rPr lang="en-US" i="1" dirty="0"/>
              <a:t> tin </a:t>
            </a:r>
            <a:endParaRPr lang="en-US" sz="28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3" y="1700808"/>
            <a:ext cx="4094719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 smtClean="0"/>
              <a:t>dữ</a:t>
            </a:r>
            <a:r>
              <a:rPr lang="en-US" i="1" dirty="0" smtClean="0"/>
              <a:t> </a:t>
            </a:r>
            <a:r>
              <a:rPr lang="en-US" i="1" dirty="0" err="1"/>
              <a:t>liệu</a:t>
            </a:r>
            <a:endParaRPr lang="en-US" dirty="0"/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27131" y="1689665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Quyết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endParaRPr lang="en-US" sz="3600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49009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vi-VN" sz="4400" dirty="0"/>
              <a:t>5</a:t>
            </a:r>
            <a:r>
              <a:rPr lang="vi-VN" sz="4400" dirty="0" smtClean="0"/>
              <a:t>: </a:t>
            </a:r>
            <a:r>
              <a:rPr lang="en-US" sz="2800" i="1" dirty="0" err="1"/>
              <a:t>Thông</a:t>
            </a:r>
            <a:r>
              <a:rPr lang="en-US" sz="2800" i="1" dirty="0"/>
              <a:t> tin </a:t>
            </a:r>
            <a:r>
              <a:rPr lang="en-US" sz="2800" i="1" dirty="0" err="1"/>
              <a:t>thay</a:t>
            </a:r>
            <a:r>
              <a:rPr lang="en-US" sz="2800" i="1" dirty="0"/>
              <a:t> </a:t>
            </a:r>
            <a:r>
              <a:rPr lang="en-US" sz="2800" i="1" dirty="0" err="1"/>
              <a:t>đổi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...., </a:t>
            </a:r>
            <a:r>
              <a:rPr lang="en-US" sz="2800" i="1" dirty="0" err="1"/>
              <a:t>cũng</a:t>
            </a:r>
            <a:r>
              <a:rPr lang="en-US" sz="2800" i="1" dirty="0"/>
              <a:t> </a:t>
            </a:r>
            <a:r>
              <a:rPr lang="en-US" sz="2800" i="1" dirty="0" err="1"/>
              <a:t>thay</a:t>
            </a:r>
            <a:r>
              <a:rPr lang="en-US" sz="2800" i="1" dirty="0"/>
              <a:t> </a:t>
            </a:r>
            <a:r>
              <a:rPr lang="en-US" sz="2800" i="1" dirty="0" err="1"/>
              <a:t>đổi</a:t>
            </a:r>
            <a:r>
              <a:rPr lang="en-US" sz="2800" i="1" dirty="0"/>
              <a:t> </a:t>
            </a:r>
            <a:r>
              <a:rPr lang="en-US" sz="2800" i="1" dirty="0" err="1"/>
              <a:t>theo.</a:t>
            </a:r>
            <a:endParaRPr lang="en-US" sz="2800" dirty="0"/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53265" y="328498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quyết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lời</a:t>
            </a:r>
            <a:r>
              <a:rPr lang="en-US" i="1" dirty="0"/>
              <a:t> </a:t>
            </a:r>
            <a:r>
              <a:rPr lang="en-US" i="1" dirty="0" err="1"/>
              <a:t>nói</a:t>
            </a:r>
            <a:endParaRPr lang="en-US" dirty="0"/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195269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endParaRPr lang="en-US" sz="2800" dirty="0"/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8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1752600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7928" y="2561998"/>
            <a:ext cx="9416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1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1" y="665754"/>
            <a:ext cx="317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9486" y="1694090"/>
            <a:ext cx="5573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8" y="1690688"/>
            <a:ext cx="3611337" cy="43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18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8315" y="905240"/>
            <a:ext cx="271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057" y="2525486"/>
            <a:ext cx="7434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đưa ra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 thu nhận 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99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1143" y="500743"/>
            <a:ext cx="5159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5099" y="1656336"/>
            <a:ext cx="67818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3418114" y="3447596"/>
            <a:ext cx="1088572" cy="982890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9972" y="3939041"/>
            <a:ext cx="5268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2057" y="1132114"/>
            <a:ext cx="7249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A2: THÔNG TIN VÀ XỬ LÍ THÔNG TIN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914" y="3315985"/>
            <a:ext cx="752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THÔNG TIN VÀ QUYẾT ĐỊNH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27"/>
            <a:ext cx="12192000" cy="678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4943" y="794657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943" y="2843101"/>
            <a:ext cx="547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4943" y="4917583"/>
            <a:ext cx="547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2343" y="20806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2343" y="397250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0"/>
            <a:ext cx="12192000" cy="6891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7743" y="667356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951237"/>
            <a:ext cx="279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612571"/>
            <a:ext cx="4298496" cy="2857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71" y="2484608"/>
            <a:ext cx="6455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982686" y="5900057"/>
            <a:ext cx="925285" cy="413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1629" y="5823696"/>
            <a:ext cx="538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3369" y="1569529"/>
            <a:ext cx="3971108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71" y="1569529"/>
            <a:ext cx="580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4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971" y="849086"/>
            <a:ext cx="37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u="sng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u="sng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u="sng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139" y="1372725"/>
            <a:ext cx="4067175" cy="240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214" y="3018967"/>
            <a:ext cx="949337" cy="913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0971" y="4030225"/>
            <a:ext cx="5843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076" y="4317539"/>
            <a:ext cx="752475" cy="62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7569" y="3265215"/>
            <a:ext cx="3383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4"/>
            <a:ext cx="12192000" cy="685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971" y="849086"/>
            <a:ext cx="37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u="sng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u="sng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200" u="sng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086" y="1758783"/>
            <a:ext cx="5453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82" y="1433861"/>
            <a:ext cx="5147581" cy="2791446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>
            <a:off x="4376057" y="4805771"/>
            <a:ext cx="1110342" cy="1246686"/>
          </a:xfrm>
          <a:prstGeom prst="curvedRightArrow">
            <a:avLst>
              <a:gd name="adj1" fmla="val 19693"/>
              <a:gd name="adj2" fmla="val 4033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451" y="4906872"/>
            <a:ext cx="553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18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8315" y="905240"/>
            <a:ext cx="271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057" y="2525486"/>
            <a:ext cx="7434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529161633,C:\Users\thanvo\Desktop\NHOM 2-HOAN THANH\NHOM 2_pptx\Media.ppcx"/>
  <p:tag name="HTML_SHAPEINFO" val="&lt;SlideThumbPath val=&quot;Slide2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anvo\AppData\Local\Temp\PR\data\asimages\{A22306E2-1A26-44CD-B5FA-C295BB6BD3B3}_2.png&quot;/&gt;&lt;left val=&quot;168&quot;/&gt;&lt;top val=&quot;130&quot;/&gt;&lt;width val=&quot;41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705</Words>
  <Application>Microsoft Office PowerPoint</Application>
  <PresentationFormat>Widescreen</PresentationFormat>
  <Paragraphs>65</Paragraphs>
  <Slides>21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Verdana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2022-07-03T13:20:22Z</dcterms:created>
  <dcterms:modified xsi:type="dcterms:W3CDTF">2022-07-16T15:00:29Z</dcterms:modified>
</cp:coreProperties>
</file>