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65" r:id="rId3"/>
    <p:sldId id="279" r:id="rId4"/>
    <p:sldId id="280" r:id="rId5"/>
    <p:sldId id="282" r:id="rId6"/>
    <p:sldId id="281" r:id="rId7"/>
    <p:sldId id="283" r:id="rId8"/>
    <p:sldId id="284" r:id="rId9"/>
    <p:sldId id="275" r:id="rId10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D93560-BA54-40F5-BD02-265E2F4B1487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5985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65D1B-C75D-4701-8961-6FFCC094B2EF}" type="slidenum">
              <a:rPr lang="vi-VN"/>
              <a:pPr/>
              <a:t>9</a:t>
            </a:fld>
            <a:endParaRPr lang="vi-VN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0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FD72E-064B-46C3-9145-350B7597490F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8D827-5A7D-4E76-A5D5-8DDCB4E0C382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35767-6937-4E45-A337-F34DDC2A03F6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7B9E5-9FE8-4872-8B8B-E476F21FEAB8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69E9-B5B1-4E30-B02E-87274AB0F539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9A741-119F-4999-A387-4A795D1FD86E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5903B-7BD8-44C0-A1DC-C3115878E8A8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1AD38-8FEF-45D0-BEDD-C86E0CEFD05B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C65F3-38B1-4168-A3D0-11ED64137F25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CC4FB-2C5D-4DF2-9830-5BCA5536E7BB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1CE77-4CA9-40DF-ACCF-6C6657804881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4CD49B-3232-4386-881E-2CA992415958}" type="slidenum">
              <a:rPr lang="vi-VN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3.gif"/><Relationship Id="rId4" Type="http://schemas.openxmlformats.org/officeDocument/2006/relationships/image" Target="../media/image8.gif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4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0386395" y="5345907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37" y="19472"/>
            <a:ext cx="1277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138541">
            <a:off x="43595" y="5583238"/>
            <a:ext cx="12795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WordArt 26"/>
          <p:cNvSpPr>
            <a:spLocks noChangeArrowheads="1" noChangeShapeType="1" noTextEdit="1"/>
          </p:cNvSpPr>
          <p:nvPr/>
        </p:nvSpPr>
        <p:spPr bwMode="auto">
          <a:xfrm>
            <a:off x="2801938" y="273866"/>
            <a:ext cx="6745287" cy="10763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kern="1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0864383" y="5635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tu thế ngồi máy tí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9" b="49331"/>
          <a:stretch/>
        </p:blipFill>
        <p:spPr bwMode="auto">
          <a:xfrm>
            <a:off x="754006" y="2970501"/>
            <a:ext cx="4633557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tu thế ngồi máy tí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3"/>
          <a:stretch/>
        </p:blipFill>
        <p:spPr bwMode="auto">
          <a:xfrm>
            <a:off x="6388333" y="2984294"/>
            <a:ext cx="4622773" cy="267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0923" y="1759343"/>
            <a:ext cx="1044116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2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nhìn sát màn hình hoặc ngồi quá lâu thì có thể gây hại cho sức khỏe như thế nào?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75520" y="116632"/>
            <a:ext cx="88569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A1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>
                <a:solidFill>
                  <a:srgbClr val="FF0000"/>
                </a:solidFill>
              </a:rPr>
              <a:t>Bài</a:t>
            </a:r>
            <a:r>
              <a:rPr lang="en-US" sz="2800" b="1">
                <a:solidFill>
                  <a:srgbClr val="FF0000"/>
                </a:solidFill>
              </a:rPr>
              <a:t> 5: </a:t>
            </a:r>
            <a:r>
              <a:rPr lang="en-US" sz="2800" b="1" err="1">
                <a:solidFill>
                  <a:srgbClr val="FF0000"/>
                </a:solidFill>
              </a:rPr>
              <a:t>BẢO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VỆ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SỨC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KHỎE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DÙNG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MÁY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TÍNH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7368" y="1444580"/>
            <a:ext cx="239520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1424" y="2060848"/>
            <a:ext cx="73450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endParaRPr lang="en-US" sz="2200"/>
          </a:p>
        </p:txBody>
      </p:sp>
      <p:pic>
        <p:nvPicPr>
          <p:cNvPr id="7" name="Picture 2" descr="tu thế ngồi máy tí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9" b="49331"/>
          <a:stretch/>
        </p:blipFill>
        <p:spPr bwMode="auto">
          <a:xfrm>
            <a:off x="754006" y="2970501"/>
            <a:ext cx="4633557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ế ngồi máy tí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3"/>
          <a:stretch/>
        </p:blipFill>
        <p:spPr bwMode="auto">
          <a:xfrm>
            <a:off x="6388333" y="2984294"/>
            <a:ext cx="4622773" cy="267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914183"/>
            <a:ext cx="84753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500" b="1" i="1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500" b="1"/>
          </a:p>
        </p:txBody>
      </p:sp>
      <p:sp>
        <p:nvSpPr>
          <p:cNvPr id="4" name="Rectangle 3"/>
          <p:cNvSpPr/>
          <p:nvPr/>
        </p:nvSpPr>
        <p:spPr>
          <a:xfrm>
            <a:off x="3227769" y="5888596"/>
            <a:ext cx="54681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7688" y="5901390"/>
            <a:ext cx="552907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5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3" grpId="1"/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332656"/>
            <a:ext cx="73450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2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endParaRPr lang="en-US" sz="2200"/>
          </a:p>
        </p:txBody>
      </p:sp>
      <p:pic>
        <p:nvPicPr>
          <p:cNvPr id="8" name="Picture 2" descr="tu thế ngồi máy tí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3"/>
          <a:stretch/>
        </p:blipFill>
        <p:spPr bwMode="auto">
          <a:xfrm>
            <a:off x="7248128" y="2060848"/>
            <a:ext cx="462277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1384" y="1700808"/>
            <a:ext cx="6552728" cy="404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500" b="1" i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500" i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500" i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500" i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500" i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ắt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50cm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80cm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500" i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5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5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32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75520" y="116632"/>
            <a:ext cx="88569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A1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>
                <a:solidFill>
                  <a:srgbClr val="FF0000"/>
                </a:solidFill>
              </a:rPr>
              <a:t>Bài</a:t>
            </a:r>
            <a:r>
              <a:rPr lang="en-US" sz="2800" b="1">
                <a:solidFill>
                  <a:srgbClr val="FF0000"/>
                </a:solidFill>
              </a:rPr>
              <a:t> 5: </a:t>
            </a:r>
            <a:r>
              <a:rPr lang="en-US" sz="2800" b="1" err="1">
                <a:solidFill>
                  <a:srgbClr val="FF0000"/>
                </a:solidFill>
              </a:rPr>
              <a:t>BẢO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VỆ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SỨC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KHỎE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DÙNG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MÁY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TÍNH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7368" y="1256825"/>
            <a:ext cx="239520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8616" y="1810823"/>
            <a:ext cx="51369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Thực hiện quy tắc an toàn về điện</a:t>
            </a:r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an toàn dùng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492896"/>
            <a:ext cx="8794634" cy="272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68616" y="5733256"/>
            <a:ext cx="108732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Em hãy quan sát và cho biết các hình ảnh trên nhắc nhở chúng ta điều gì?</a:t>
            </a:r>
            <a:endParaRPr lang="en-US" sz="2500" b="1"/>
          </a:p>
        </p:txBody>
      </p:sp>
      <p:sp>
        <p:nvSpPr>
          <p:cNvPr id="9" name="Rectangle 8"/>
          <p:cNvSpPr/>
          <p:nvPr/>
        </p:nvSpPr>
        <p:spPr>
          <a:xfrm>
            <a:off x="623392" y="5517232"/>
            <a:ext cx="288032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i="1" smtClean="0">
                <a:latin typeface="Times New Roman" panose="02020603050405020304" pitchFamily="18" charset="0"/>
                <a:ea typeface="Calibri" panose="020F0502020204030204" pitchFamily="34" charset="0"/>
              </a:rPr>
              <a:t>Không </a:t>
            </a:r>
            <a:r>
              <a:rPr lang="en-US" sz="2500" b="1" i="1">
                <a:latin typeface="Times New Roman" panose="02020603050405020304" pitchFamily="18" charset="0"/>
                <a:ea typeface="Calibri" panose="020F0502020204030204" pitchFamily="34" charset="0"/>
              </a:rPr>
              <a:t>chạm tay vào vật có điện để tránh bị điện giật</a:t>
            </a:r>
            <a:endParaRPr lang="en-US" sz="2500" b="1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199456" y="4077072"/>
            <a:ext cx="1008112" cy="1341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14056" y="5517231"/>
            <a:ext cx="288032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dùng kéo, dao hay đồ kim loại cắm vào ổ điện.</a:t>
            </a:r>
            <a:endParaRPr 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097488" y="4437112"/>
            <a:ext cx="710480" cy="981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176120" y="5517232"/>
            <a:ext cx="5015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để vật chứa nước gần thiết bị sử dụng điện vì nếu vô tình đổ nước sẽ gây chập điện hoặc cháy nổ.</a:t>
            </a:r>
            <a:endParaRPr 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761540" y="4437112"/>
            <a:ext cx="582932" cy="1080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016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9" grpId="0"/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1704" y="3068959"/>
            <a:ext cx="8496944" cy="230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5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Tư thế ngồi đúng cách khi sử dụng máy tính là: lưng thẳng, mắt ngang tầm màn </a:t>
            </a:r>
            <a:r>
              <a:rPr lang="nl-NL" sz="25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hình.</a:t>
            </a:r>
            <a:endParaRPr lang="en-US" sz="2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5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Ngồi sai tư </a:t>
            </a:r>
            <a:r>
              <a:rPr lang="nl-NL" sz="25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</a:t>
            </a:r>
            <a:r>
              <a:rPr lang="nl-NL" sz="25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làm việc với máy tính có thể gây ra bệnh khiếm </a:t>
            </a:r>
            <a:r>
              <a:rPr lang="nl-NL" sz="25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thính.</a:t>
            </a:r>
            <a:endParaRPr lang="en-US" sz="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5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Không nên để cốc nước uống bên cạnh bàn phím máy </a:t>
            </a:r>
            <a:r>
              <a:rPr lang="nl-NL" sz="25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tính.</a:t>
            </a:r>
            <a:endParaRPr lang="en-US" sz="25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75520" y="116632"/>
            <a:ext cx="88569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A1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>
                <a:solidFill>
                  <a:srgbClr val="FF0000"/>
                </a:solidFill>
              </a:rPr>
              <a:t>Bài</a:t>
            </a:r>
            <a:r>
              <a:rPr lang="en-US" sz="2800" b="1">
                <a:solidFill>
                  <a:srgbClr val="FF0000"/>
                </a:solidFill>
              </a:rPr>
              <a:t> 5: </a:t>
            </a:r>
            <a:r>
              <a:rPr lang="en-US" sz="2800" b="1" err="1">
                <a:solidFill>
                  <a:srgbClr val="FF0000"/>
                </a:solidFill>
              </a:rPr>
              <a:t>BẢO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VỆ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SỨC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KHỎE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DÙNG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MÁY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TÍNH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848" y="1256825"/>
            <a:ext cx="231024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Luyện tập</a:t>
            </a:r>
            <a:endParaRPr lang="en-US" sz="3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1424" y="2246161"/>
            <a:ext cx="568863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0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câu sai trong các câu sau:</a:t>
            </a:r>
            <a:endParaRPr lang="en-US" sz="3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074" y="3073723"/>
            <a:ext cx="11689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</a:rPr>
              <a:t>Đúng</a:t>
            </a:r>
            <a:endParaRPr lang="en-US" sz="3000"/>
          </a:p>
        </p:txBody>
      </p:sp>
      <p:sp>
        <p:nvSpPr>
          <p:cNvPr id="21" name="Rectangle 20"/>
          <p:cNvSpPr/>
          <p:nvPr/>
        </p:nvSpPr>
        <p:spPr>
          <a:xfrm>
            <a:off x="639768" y="3944199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</a:rPr>
              <a:t>Sai</a:t>
            </a:r>
            <a:endParaRPr lang="en-US" sz="3000"/>
          </a:p>
        </p:txBody>
      </p:sp>
      <p:sp>
        <p:nvSpPr>
          <p:cNvPr id="22" name="Rectangle 21"/>
          <p:cNvSpPr/>
          <p:nvPr/>
        </p:nvSpPr>
        <p:spPr>
          <a:xfrm>
            <a:off x="614074" y="4819439"/>
            <a:ext cx="11689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</a:rPr>
              <a:t>Đúng</a:t>
            </a:r>
            <a:endParaRPr lang="en-US" sz="300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135560" y="3415867"/>
            <a:ext cx="100811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135560" y="4222930"/>
            <a:ext cx="100811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135560" y="5079700"/>
            <a:ext cx="100811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330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4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75520" y="116632"/>
            <a:ext cx="88569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A1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>
                <a:solidFill>
                  <a:srgbClr val="FF0000"/>
                </a:solidFill>
              </a:rPr>
              <a:t>Bài</a:t>
            </a:r>
            <a:r>
              <a:rPr lang="en-US" sz="2800" b="1">
                <a:solidFill>
                  <a:srgbClr val="FF0000"/>
                </a:solidFill>
              </a:rPr>
              <a:t> 5: </a:t>
            </a:r>
            <a:r>
              <a:rPr lang="en-US" sz="2800" b="1" err="1">
                <a:solidFill>
                  <a:srgbClr val="FF0000"/>
                </a:solidFill>
              </a:rPr>
              <a:t>BẢO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VỆ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SỨC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KHỎE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KHI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DÙNG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MÁY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TÍNH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754" y="1256825"/>
            <a:ext cx="22584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Vận dụng</a:t>
            </a:r>
            <a:endParaRPr lang="en-US" sz="3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91544" y="2087846"/>
            <a:ext cx="8928992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chỉ ra 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chỗ không đúng trong cách ngồi của 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bạn:</a:t>
            </a:r>
            <a:endParaRPr lang="en-US" sz="2500" b="1" i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Shape 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899631"/>
            <a:ext cx="5404964" cy="348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2279576" y="3501008"/>
            <a:ext cx="1296146" cy="5760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951984" y="3356992"/>
            <a:ext cx="3096345" cy="1440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31904" y="4293096"/>
            <a:ext cx="3816425" cy="129614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2875065" y="5661248"/>
            <a:ext cx="759229" cy="1440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8214" y="2813309"/>
            <a:ext cx="251142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 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b="1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thẳng.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Nên ngồi tựa thẳng lưng vào ghế.</a:t>
            </a:r>
            <a:endParaRPr lang="en-US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92344" y="3151551"/>
            <a:ext cx="278890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cách giữa mắt và màn hình quá gần: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Nên 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 giữa mắt và màn hình là 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50cm- 80cm.</a:t>
            </a:r>
            <a:endParaRPr lang="en-US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85110" y="5209266"/>
            <a:ext cx="243863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Khuỷu tay nên để vuông góc, tay đặt nhẹ lên bàn phím.</a:t>
            </a:r>
            <a:endParaRPr lang="en-US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4396" y="4366727"/>
            <a:ext cx="280484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 thế ngồi phải thoải mái: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đúng độ cao của ghế ngồi sẽ giúp áp lực ngồi không bị dồn lên đầu gối làm đau đầu gối.</a:t>
            </a:r>
            <a:endParaRPr lang="en-US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01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35" grpId="0"/>
      <p:bldP spid="36" grpId="0"/>
      <p:bldP spid="3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NGỒI LÀM VIỆ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633808"/>
            <a:ext cx="11449272" cy="62241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9576" y="24805"/>
            <a:ext cx="741901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ngồi đúng khi làm việc với máy vi tính</a:t>
            </a:r>
            <a:endParaRPr lang="en-US" sz="3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1424" y="1700808"/>
            <a:ext cx="10225136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03512" y="2060848"/>
            <a:ext cx="8640960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làm việc với máy tính, cần ngồi đúng tư thế để bảo vệ mắt và cột sống.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nên sử dụng máy tính quá lâu.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nghiêm túc các quy tắc sử dụng điện an toàn để tránh bị điện giật hoặc gây cháy nổ.</a:t>
            </a:r>
            <a:endParaRPr lang="en-US" sz="30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1864" y="620688"/>
            <a:ext cx="1994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ames PPT 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360" y="0"/>
            <a:ext cx="118566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524001" y="609601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0738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altLang="zh-CN" sz="51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  <a:ea typeface="SimSun" pitchFamily="2" charset="-122"/>
              <a:cs typeface="+mn-cs"/>
            </a:endParaRPr>
          </a:p>
          <a:p>
            <a:pPr algn="ctr" defTabSz="820738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altLang="zh-CN" sz="19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  <a:ea typeface="SimSun" pitchFamily="2" charset="-122"/>
              <a:cs typeface="+mn-cs"/>
            </a:endParaRPr>
          </a:p>
          <a:p>
            <a:pPr algn="ctr" defTabSz="820738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altLang="zh-CN" sz="63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  <a:ea typeface="SimSun" pitchFamily="2" charset="-122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21509" name="Picture 5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6019801"/>
            <a:ext cx="6858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5791201"/>
            <a:ext cx="6858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6019801"/>
            <a:ext cx="6858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5943601"/>
            <a:ext cx="6858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5867401"/>
            <a:ext cx="6858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943601"/>
            <a:ext cx="6858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5791201"/>
            <a:ext cx="6858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1" y="5791201"/>
            <a:ext cx="3905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2895600" y="5500702"/>
            <a:ext cx="1700202" cy="888986"/>
            <a:chOff x="-216" y="3820"/>
            <a:chExt cx="648" cy="281"/>
          </a:xfrm>
        </p:grpSpPr>
        <p:pic>
          <p:nvPicPr>
            <p:cNvPr id="21518" name="Picture 14" descr="9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15" descr="9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16" descr="9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21" name="Picture 17" descr="sun14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698500"/>
            <a:ext cx="1447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2" name="WordArt 18"/>
          <p:cNvSpPr>
            <a:spLocks noChangeArrowheads="1" noChangeShapeType="1" noTextEdit="1"/>
          </p:cNvSpPr>
          <p:nvPr/>
        </p:nvSpPr>
        <p:spPr bwMode="auto">
          <a:xfrm>
            <a:off x="767408" y="2500306"/>
            <a:ext cx="10945216" cy="207170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600" b="1" kern="10" spc="-360" err="1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húc</a:t>
            </a:r>
            <a:r>
              <a:rPr lang="en-US" sz="3600" b="1" kern="10" spc="-36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err="1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spc="-36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600" b="1" kern="10" spc="-360" err="1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spc="-36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err="1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spc="-36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b="1" kern="10" spc="-360" err="1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spc="-36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err="1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endParaRPr lang="en-US" sz="3600" b="1" kern="10" spc="-360">
              <a:ln w="28575">
                <a:solidFill>
                  <a:schemeClr val="tx1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1523" name="Group 19"/>
          <p:cNvGrpSpPr>
            <a:grpSpLocks/>
          </p:cNvGrpSpPr>
          <p:nvPr/>
        </p:nvGrpSpPr>
        <p:grpSpPr bwMode="auto">
          <a:xfrm>
            <a:off x="7024694" y="4429132"/>
            <a:ext cx="2881306" cy="2047868"/>
            <a:chOff x="669" y="2064"/>
            <a:chExt cx="675" cy="503"/>
          </a:xfrm>
        </p:grpSpPr>
        <p:pic>
          <p:nvPicPr>
            <p:cNvPr id="21524" name="Picture 20" descr="HOAHO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5" y="2064"/>
              <a:ext cx="377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5" name="Picture 21" descr="HOA N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9" y="2112"/>
              <a:ext cx="675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26" name="Picture 22" descr="Dove-02-jun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447213" flipV="1">
            <a:off x="8216898" y="688854"/>
            <a:ext cx="16002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7" name="Picture 24" descr="Dove-02-jun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986079" flipV="1">
            <a:off x="9348784" y="1094724"/>
            <a:ext cx="16002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8" name="Picture 25" descr="Dove-02-jun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986079" flipV="1">
            <a:off x="10350326" y="1592263"/>
            <a:ext cx="16002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9" name="Picture 26" descr="snowcon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0" y="25400"/>
            <a:ext cx="91440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561</Words>
  <Application>Microsoft Office PowerPoint</Application>
  <PresentationFormat>Widescreen</PresentationFormat>
  <Paragraphs>55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SimSun</vt:lpstr>
      <vt:lpstr>.VnHelvetInsH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Chi</dc:creator>
  <cp:lastModifiedBy>KIM ANH</cp:lastModifiedBy>
  <cp:revision>73</cp:revision>
  <dcterms:created xsi:type="dcterms:W3CDTF">2018-01-16T10:54:01Z</dcterms:created>
  <dcterms:modified xsi:type="dcterms:W3CDTF">2022-07-30T05:06:37Z</dcterms:modified>
</cp:coreProperties>
</file>